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20" r:id="rId1"/>
    <p:sldMasterId id="2147483751" r:id="rId2"/>
  </p:sldMasterIdLst>
  <p:notesMasterIdLst>
    <p:notesMasterId r:id="rId9"/>
  </p:notesMasterIdLst>
  <p:sldIdLst>
    <p:sldId id="335" r:id="rId3"/>
    <p:sldId id="2007578607" r:id="rId4"/>
    <p:sldId id="2007578366" r:id="rId5"/>
    <p:sldId id="2007578474" r:id="rId6"/>
    <p:sldId id="264" r:id="rId7"/>
    <p:sldId id="565" r:id="rId8"/>
  </p:sldIdLst>
  <p:sldSz cx="10160000" cy="5715000"/>
  <p:notesSz cx="6858000" cy="9144000"/>
  <p:custDataLst>
    <p:tags r:id="rId1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04" userDrawn="1">
          <p15:clr>
            <a:srgbClr val="A4A3A4"/>
          </p15:clr>
        </p15:guide>
        <p15:guide id="2" pos="3200" userDrawn="1">
          <p15:clr>
            <a:srgbClr val="A4A3A4"/>
          </p15:clr>
        </p15:guide>
        <p15:guide id="3" pos="352" userDrawn="1">
          <p15:clr>
            <a:srgbClr val="A4A3A4"/>
          </p15:clr>
        </p15:guide>
        <p15:guide id="4" pos="6048" userDrawn="1">
          <p15:clr>
            <a:srgbClr val="A4A3A4"/>
          </p15:clr>
        </p15:guide>
        <p15:guide id="5" orient="horz" pos="536" userDrawn="1">
          <p15:clr>
            <a:srgbClr val="A4A3A4"/>
          </p15:clr>
        </p15:guide>
        <p15:guide id="6" orient="horz" pos="592" userDrawn="1">
          <p15:clr>
            <a:srgbClr val="A4A3A4"/>
          </p15:clr>
        </p15:guide>
        <p15:guide id="7" orient="horz" pos="3272" userDrawn="1">
          <p15:clr>
            <a:srgbClr val="A4A3A4"/>
          </p15:clr>
        </p15:guide>
        <p15:guide id="8" orient="horz" pos="32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B2A7"/>
    <a:srgbClr val="D77057"/>
    <a:srgbClr val="B63B3B"/>
    <a:srgbClr val="FFFFFF"/>
    <a:srgbClr val="81011F"/>
    <a:srgbClr val="C1151B"/>
    <a:srgbClr val="89ADE0"/>
    <a:srgbClr val="1F5BAD"/>
    <a:srgbClr val="8DB1E2"/>
    <a:srgbClr val="1353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114" y="156"/>
      </p:cViewPr>
      <p:guideLst>
        <p:guide orient="horz" pos="1904"/>
        <p:guide pos="3200"/>
        <p:guide pos="352"/>
        <p:guide pos="6048"/>
        <p:guide orient="horz" pos="536"/>
        <p:guide orient="horz" pos="592"/>
        <p:guide orient="horz" pos="3272"/>
        <p:guide orient="horz" pos="320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31" cy="7203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/>
          <a:p>
            <a:pPr lvl="0" fontAlgn="base"/>
            <a:endParaRPr/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2022/8/7</a:t>
            </a:fld>
            <a:endParaRPr lang="zh-CN" altLang="en-US" strike="noStrike" noProof="1"/>
          </a:p>
        </p:txBody>
      </p:sp>
      <p:sp>
        <p:nvSpPr>
          <p:cNvPr id="4100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 noRot="1" noTextEdi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lvl="0" indent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/>
          <a:lstStyle/>
          <a:p>
            <a:pPr lvl="0" fontAlgn="base"/>
            <a:endParaRPr/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b"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lvl="0" defTabSz="0" fontAlgn="base">
      <a:defRPr sz="1200" kern="1200"/>
    </a:lvl1pPr>
    <a:lvl2pPr marL="0" lvl="1" indent="0" defTabSz="0" fontAlgn="base">
      <a:defRPr sz="1200" kern="1200"/>
    </a:lvl2pPr>
    <a:lvl3pPr marL="0" lvl="2" indent="0" defTabSz="0" fontAlgn="base">
      <a:defRPr sz="1200" kern="1200"/>
    </a:lvl3pPr>
    <a:lvl4pPr marL="0" lvl="3" indent="0" defTabSz="0" fontAlgn="base">
      <a:defRPr sz="1200" kern="1200"/>
    </a:lvl4pPr>
    <a:lvl5pPr marL="0" lvl="4" indent="0" defTabSz="0" fontAlgn="base">
      <a:defRPr sz="1200" kern="1200"/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3811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5D8643-8C4F-483A-9BB7-090F547B86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568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5D8643-8C4F-483A-9BB7-090F547B86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278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655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252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042D2A6-AD5C-25F9-42DE-9F109D1433ED}"/>
              </a:ext>
            </a:extLst>
          </p:cNvPr>
          <p:cNvSpPr/>
          <p:nvPr userDrawn="1"/>
        </p:nvSpPr>
        <p:spPr>
          <a:xfrm>
            <a:off x="0" y="-9618"/>
            <a:ext cx="10160000" cy="5724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980975"/>
      </p:ext>
    </p:extLst>
  </p:cSld>
  <p:clrMapOvr>
    <a:masterClrMapping/>
  </p:clrMapOvr>
  <p:transition>
    <p:fade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AA9A-FFB3-4A32-80C6-1B6B54CDD4D2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9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28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3"/>
          <p:cNvSpPr/>
          <p:nvPr userDrawn="1"/>
        </p:nvSpPr>
        <p:spPr>
          <a:xfrm>
            <a:off x="194029" y="169333"/>
            <a:ext cx="414514" cy="412750"/>
          </a:xfrm>
          <a:prstGeom prst="rect">
            <a:avLst/>
          </a:prstGeom>
          <a:solidFill>
            <a:srgbClr val="0070C0"/>
          </a:soli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027" name="矩形 5"/>
          <p:cNvSpPr/>
          <p:nvPr userDrawn="1"/>
        </p:nvSpPr>
        <p:spPr>
          <a:xfrm>
            <a:off x="398639" y="391584"/>
            <a:ext cx="275167" cy="275167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txBody>
          <a:bodyPr anchor="ctr"/>
          <a:lstStyle/>
          <a:p>
            <a:pPr lvl="0" algn="ctr"/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028" name="直接连接符 46"/>
          <p:cNvSpPr/>
          <p:nvPr userDrawn="1"/>
        </p:nvSpPr>
        <p:spPr>
          <a:xfrm flipH="1">
            <a:off x="712611" y="726722"/>
            <a:ext cx="9279820" cy="0"/>
          </a:xfrm>
          <a:prstGeom prst="line">
            <a:avLst/>
          </a:prstGeom>
          <a:ln w="9525" cap="flat" cmpd="sng">
            <a:solidFill>
              <a:srgbClr val="4D4948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69C648F-E1A3-9488-54D7-9D5785335B54}"/>
              </a:ext>
            </a:extLst>
          </p:cNvPr>
          <p:cNvGrpSpPr/>
          <p:nvPr userDrawn="1"/>
        </p:nvGrpSpPr>
        <p:grpSpPr>
          <a:xfrm>
            <a:off x="8361413" y="299416"/>
            <a:ext cx="1604560" cy="427306"/>
            <a:chOff x="1715067" y="1212794"/>
            <a:chExt cx="8883160" cy="262849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6FF2F8C-AB93-E255-25D6-6CD00A92801E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7392F43-D594-5329-ED5C-1D269D601C6C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501455-9985-CC3C-8245-B6868FAB3CDB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21C02BE-4DC5-DFD8-6AAE-85F86159D085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C8F46BF-D746-AE5F-BCCD-A45F9CC51EBD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9B2FF7F-DE84-C9F7-85D4-69DEEC8B3BFD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CA71C6B-C59E-DE03-3F31-7769667B77C8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B3BF9D32-EC17-9061-967D-28190A8529AF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TextBox 72">
              <a:extLst>
                <a:ext uri="{FF2B5EF4-FFF2-40B4-BE49-F238E27FC236}">
                  <a16:creationId xmlns:a16="http://schemas.microsoft.com/office/drawing/2014/main" id="{714C44CA-CB21-757E-2525-6405D4D9B73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9" name="TextBox 76">
              <a:extLst>
                <a:ext uri="{FF2B5EF4-FFF2-40B4-BE49-F238E27FC236}">
                  <a16:creationId xmlns:a16="http://schemas.microsoft.com/office/drawing/2014/main" id="{DDE29F18-E2E4-E1CF-4A7D-5A31D2C1C54C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D90ECFF-A9E7-279D-77B9-2B95B38AB728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4FF0903-69D9-4C10-A5AC-02C2C37B3669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ldLvl="0" animBg="1"/>
      <p:bldP spid="1027" grpId="0" bldLvl="0" animBg="1"/>
    </p:bldLst>
  </p:timing>
  <p:hf sldNum="0" hdr="0" ftr="0" dt="0"/>
  <p:txStyles>
    <p:titleStyle>
      <a:lvl1pPr marL="0" lvl="0" indent="0" algn="l" eaLnBrk="0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600" b="1" kern="1200">
          <a:solidFill>
            <a:schemeClr val="tx1"/>
          </a:solidFill>
          <a:latin typeface="+mj-lt"/>
          <a:ea typeface="+mj-ea"/>
          <a:cs typeface="+mj-cs"/>
          <a:sym typeface="宋体" panose="02010600030101010101" pitchFamily="2" charset="-122"/>
        </a:defRPr>
      </a:lvl1pPr>
    </p:titleStyle>
    <p:bodyStyle>
      <a:lvl1pPr marL="168275" lvl="0" indent="-168275" algn="l" defTabSz="0" eaLnBrk="0" fontAlgn="base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900" b="1" kern="1200">
          <a:solidFill>
            <a:schemeClr val="tx1"/>
          </a:solidFill>
          <a:latin typeface="+mn-lt"/>
          <a:ea typeface="+mn-ea"/>
          <a:cs typeface="+mn-cs"/>
          <a:sym typeface="宋体" panose="02010600030101010101" pitchFamily="2" charset="-122"/>
        </a:defRPr>
      </a:lvl1pPr>
      <a:lvl2pPr marL="501650" lvl="1" indent="-168275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80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2pPr>
      <a:lvl3pPr marL="830580" lvl="2" indent="-160655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3pPr>
      <a:lvl4pPr marL="1163955" lvl="3" indent="-167005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0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4pPr>
      <a:lvl5pPr marL="1501775" lvl="4" indent="-169545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10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5pPr>
      <a:lvl6pPr marL="2514600" lvl="5" indent="-22860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10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6pPr>
      <a:lvl7pPr marL="2971800" lvl="6" indent="-22860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10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7pPr>
      <a:lvl8pPr marL="3429000" lvl="7" indent="-22860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10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8pPr>
      <a:lvl9pPr marL="3886200" lvl="8" indent="-228600" algn="l" defTabSz="0" eaLnBrk="0" fontAlgn="ctr" latinLnBrk="0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100" b="1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2" charset="-122"/>
          <a:cs typeface="+mn-cs"/>
          <a:sym typeface="宋体" panose="02010600030101010101" pitchFamily="2" charset="-122"/>
        </a:defRPr>
      </a:lvl9pPr>
    </p:bodyStyle>
    <p:otherStyle>
      <a:lvl1pPr lvl="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22275" lvl="1" indent="-5842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2pPr>
      <a:lvl3pPr marL="847725" lvl="2" indent="-12065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3pPr>
      <a:lvl4pPr marL="1271905" lvl="3" indent="-182880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4pPr>
      <a:lvl5pPr marL="1695450" lvl="4" indent="-244475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5pPr>
      <a:lvl6pPr marL="2286000" lvl="5" indent="-244475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6pPr>
      <a:lvl7pPr marL="2743200" lvl="6" indent="-244475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7pPr>
      <a:lvl8pPr marL="3200400" lvl="7" indent="-244475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8pPr>
      <a:lvl9pPr marL="3657600" lvl="8" indent="-244475" algn="l" defTabSz="914400" fontAlgn="base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1800" b="1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904" userDrawn="1">
          <p15:clr>
            <a:srgbClr val="F26B43"/>
          </p15:clr>
        </p15:guide>
        <p15:guide id="2" pos="3200" userDrawn="1">
          <p15:clr>
            <a:srgbClr val="F26B43"/>
          </p15:clr>
        </p15:guide>
        <p15:guide id="3" pos="352" userDrawn="1">
          <p15:clr>
            <a:srgbClr val="F26B43"/>
          </p15:clr>
        </p15:guide>
        <p15:guide id="4" pos="6048" userDrawn="1">
          <p15:clr>
            <a:srgbClr val="F26B43"/>
          </p15:clr>
        </p15:guide>
        <p15:guide id="5" orient="horz" pos="536" userDrawn="1">
          <p15:clr>
            <a:srgbClr val="F26B43"/>
          </p15:clr>
        </p15:guide>
        <p15:guide id="6" orient="horz" pos="592" userDrawn="1">
          <p15:clr>
            <a:srgbClr val="F26B43"/>
          </p15:clr>
        </p15:guide>
        <p15:guide id="7" orient="horz" pos="3272" userDrawn="1">
          <p15:clr>
            <a:srgbClr val="F26B43"/>
          </p15:clr>
        </p15:guide>
        <p15:guide id="8" orient="horz" pos="321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6AA9A-FFB3-4A32-80C6-1B6B54CDD4D2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1E26-7C9F-4882-87D1-A3663D103E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930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房间里有沙发和椅子&#10;&#10;中度可信度描述已自动生成">
            <a:extLst>
              <a:ext uri="{FF2B5EF4-FFF2-40B4-BE49-F238E27FC236}">
                <a16:creationId xmlns:a16="http://schemas.microsoft.com/office/drawing/2014/main" id="{3F993C07-2064-5803-5231-B8BB07CB44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160000" cy="5715000"/>
          </a:xfrm>
          <a:custGeom>
            <a:avLst/>
            <a:gdLst>
              <a:gd name="connsiteX0" fmla="*/ 0 w 10160000"/>
              <a:gd name="connsiteY0" fmla="*/ 0 h 5715000"/>
              <a:gd name="connsiteX1" fmla="*/ 10160000 w 10160000"/>
              <a:gd name="connsiteY1" fmla="*/ 0 h 5715000"/>
              <a:gd name="connsiteX2" fmla="*/ 10160000 w 10160000"/>
              <a:gd name="connsiteY2" fmla="*/ 5715000 h 5715000"/>
              <a:gd name="connsiteX3" fmla="*/ 0 w 10160000"/>
              <a:gd name="connsiteY3" fmla="*/ 5715000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0000" h="5715000">
                <a:moveTo>
                  <a:pt x="0" y="0"/>
                </a:moveTo>
                <a:lnTo>
                  <a:pt x="10160000" y="0"/>
                </a:lnTo>
                <a:lnTo>
                  <a:pt x="10160000" y="5715000"/>
                </a:lnTo>
                <a:lnTo>
                  <a:pt x="0" y="5715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BF774D1-E26D-F223-D9A8-2007D82AB6CE}"/>
              </a:ext>
            </a:extLst>
          </p:cNvPr>
          <p:cNvSpPr/>
          <p:nvPr/>
        </p:nvSpPr>
        <p:spPr>
          <a:xfrm>
            <a:off x="0" y="0"/>
            <a:ext cx="10160000" cy="5715000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58D8DC41-908C-3E38-D060-56CFFCAEABA4}"/>
              </a:ext>
            </a:extLst>
          </p:cNvPr>
          <p:cNvGrpSpPr/>
          <p:nvPr/>
        </p:nvGrpSpPr>
        <p:grpSpPr>
          <a:xfrm>
            <a:off x="538489" y="430774"/>
            <a:ext cx="1604560" cy="427306"/>
            <a:chOff x="1715067" y="1212794"/>
            <a:chExt cx="8883160" cy="2628498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B0D43E9D-6AE5-12D3-2678-BD3B18F0883A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203F81C8-2C18-6F90-558D-1165244F9A1B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9500B9A8-8C1B-1591-352E-25DD301555F7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106C9333-8019-BB3A-F661-FF158AB16D7B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CE28C6B2-E1DA-5CAE-CDC5-F7B479803EC1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125AA63F-60D9-908F-64DE-CD3F858DF84E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A2B70CF-E199-88C0-E66A-1D7531680AF4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E65FBA1-D6EB-CBD9-2E4B-F09F6B14762D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5F69117-BFD0-8886-19DD-741831C8B1C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74" name="TextBox 76">
              <a:extLst>
                <a:ext uri="{FF2B5EF4-FFF2-40B4-BE49-F238E27FC236}">
                  <a16:creationId xmlns:a16="http://schemas.microsoft.com/office/drawing/2014/main" id="{55C3C3F8-B13E-AF17-C0FB-C0AA8A6BD9FC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EB20CCB-B23E-29C3-B8F9-C649506E609D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0A80F27F-1E74-718C-6489-43E57077F63E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5AAF4B76-0203-4968-6E53-C003D6489977}"/>
              </a:ext>
            </a:extLst>
          </p:cNvPr>
          <p:cNvGrpSpPr/>
          <p:nvPr/>
        </p:nvGrpSpPr>
        <p:grpSpPr>
          <a:xfrm>
            <a:off x="2115613" y="523733"/>
            <a:ext cx="5928773" cy="2835392"/>
            <a:chOff x="2115614" y="166170"/>
            <a:chExt cx="5928773" cy="2835392"/>
          </a:xfrm>
        </p:grpSpPr>
        <p:sp>
          <p:nvSpPr>
            <p:cNvPr id="20" name="Text Box 7">
              <a:extLst>
                <a:ext uri="{FF2B5EF4-FFF2-40B4-BE49-F238E27FC236}">
                  <a16:creationId xmlns:a16="http://schemas.microsoft.com/office/drawing/2014/main" id="{7C90685F-7294-CE6D-8FA5-084F5374F6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5614" y="430774"/>
              <a:ext cx="1659429" cy="237821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lnSpc>
                  <a:spcPct val="150000"/>
                </a:lnSpc>
                <a:defRPr/>
              </a:pPr>
              <a:r>
                <a:rPr lang="zh-CN" altLang="en-US" sz="11500" dirty="0">
                  <a:gradFill flip="none" rotWithShape="1">
                    <a:gsLst>
                      <a:gs pos="0">
                        <a:schemeClr val="accent4">
                          <a:lumMod val="30000"/>
                        </a:schemeClr>
                      </a:gs>
                      <a:gs pos="47000">
                        <a:schemeClr val="accent1"/>
                      </a:gs>
                    </a:gsLst>
                    <a:lin ang="16200000" scaled="1"/>
                    <a:tileRect/>
                  </a:gradFill>
                  <a:effectLst>
                    <a:outerShdw blurRad="63500" sx="102000" sy="102000" algn="ctr" rotWithShape="0">
                      <a:srgbClr val="040E40">
                        <a:alpha val="40000"/>
                      </a:srgbClr>
                    </a:outerShdw>
                  </a:effectLst>
                  <a:latin typeface="字魂138号-霸燃手书" panose="00000500000000000000" pitchFamily="2" charset="-122"/>
                  <a:ea typeface="字魂138号-霸燃手书" panose="00000500000000000000" pitchFamily="2" charset="-122"/>
                  <a:sym typeface="+mn-ea"/>
                </a:rPr>
                <a:t>为</a:t>
              </a:r>
            </a:p>
          </p:txBody>
        </p:sp>
        <p:sp>
          <p:nvSpPr>
            <p:cNvPr id="21" name="Text Box 7">
              <a:extLst>
                <a:ext uri="{FF2B5EF4-FFF2-40B4-BE49-F238E27FC236}">
                  <a16:creationId xmlns:a16="http://schemas.microsoft.com/office/drawing/2014/main" id="{801B80C6-607F-EB3D-A401-B52E487886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2094" y="166170"/>
              <a:ext cx="1954381" cy="2835392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lnSpc>
                  <a:spcPct val="150000"/>
                </a:lnSpc>
                <a:defRPr sz="9600">
                  <a:gradFill flip="none" rotWithShape="1">
                    <a:gsLst>
                      <a:gs pos="0">
                        <a:schemeClr val="bg1"/>
                      </a:gs>
                      <a:gs pos="91000">
                        <a:srgbClr val="040E40">
                          <a:lumMod val="50000"/>
                          <a:lumOff val="50000"/>
                        </a:srgbClr>
                      </a:gs>
                    </a:gsLst>
                    <a:lin ang="16200000" scaled="1"/>
                    <a:tileRect/>
                  </a:gradFill>
                  <a:latin typeface="字魂138号-霸燃手书" panose="00000500000000000000" pitchFamily="2" charset="-122"/>
                  <a:ea typeface="字魂138号-霸燃手书" panose="00000500000000000000" pitchFamily="2" charset="-122"/>
                </a:defRPr>
              </a:lvl1pPr>
              <a:lvl2pPr marL="742950" indent="-285750">
                <a:defRPr>
                  <a:latin typeface="Calibri" panose="020F0502020204030204" charset="0"/>
                </a:defRPr>
              </a:lvl2pPr>
              <a:lvl3pPr marL="1143000" indent="-228600">
                <a:defRPr>
                  <a:latin typeface="Calibri" panose="020F0502020204030204" charset="0"/>
                </a:defRPr>
              </a:lvl3pPr>
              <a:lvl4pPr marL="1600200" indent="-228600">
                <a:defRPr>
                  <a:latin typeface="Calibri" panose="020F0502020204030204" charset="0"/>
                </a:defRPr>
              </a:lvl4pPr>
              <a:lvl5pPr marL="2057400" indent="-228600">
                <a:defRPr>
                  <a:latin typeface="Calibri" panose="020F0502020204030204" charset="0"/>
                </a:defRPr>
              </a:lvl5pPr>
              <a:lvl6pPr marL="2514600" indent="-228600" eaLnBrk="0" hangingPunct="0">
                <a:defRPr>
                  <a:latin typeface="Calibri" panose="020F0502020204030204" charset="0"/>
                </a:defRPr>
              </a:lvl6pPr>
              <a:lvl7pPr marL="2971800" indent="-228600" eaLnBrk="0" hangingPunct="0">
                <a:defRPr>
                  <a:latin typeface="Calibri" panose="020F0502020204030204" charset="0"/>
                </a:defRPr>
              </a:lvl7pPr>
              <a:lvl8pPr marL="3429000" indent="-228600" eaLnBrk="0" hangingPunct="0">
                <a:defRPr>
                  <a:latin typeface="Calibri" panose="020F0502020204030204" charset="0"/>
                </a:defRPr>
              </a:lvl8pPr>
              <a:lvl9pPr marL="3886200" indent="-228600" eaLnBrk="0" hangingPunct="0"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sz="13800" dirty="0">
                  <a:gradFill flip="none" rotWithShape="1">
                    <a:gsLst>
                      <a:gs pos="0">
                        <a:schemeClr val="accent4">
                          <a:lumMod val="30000"/>
                        </a:schemeClr>
                      </a:gs>
                      <a:gs pos="47000">
                        <a:schemeClr val="accent1"/>
                      </a:gs>
                    </a:gsLst>
                    <a:lin ang="162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爱</a:t>
              </a:r>
            </a:p>
          </p:txBody>
        </p:sp>
        <p:sp>
          <p:nvSpPr>
            <p:cNvPr id="22" name="Text Box 7">
              <a:extLst>
                <a:ext uri="{FF2B5EF4-FFF2-40B4-BE49-F238E27FC236}">
                  <a16:creationId xmlns:a16="http://schemas.microsoft.com/office/drawing/2014/main" id="{24987297-5634-AEF2-DAC2-E167310969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3526" y="430774"/>
              <a:ext cx="1659429" cy="2378215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lnSpc>
                  <a:spcPct val="150000"/>
                </a:lnSpc>
                <a:defRPr sz="9600">
                  <a:gradFill flip="none" rotWithShape="1">
                    <a:gsLst>
                      <a:gs pos="0">
                        <a:schemeClr val="bg1"/>
                      </a:gs>
                      <a:gs pos="91000">
                        <a:srgbClr val="040E40">
                          <a:lumMod val="50000"/>
                          <a:lumOff val="50000"/>
                        </a:srgbClr>
                      </a:gs>
                    </a:gsLst>
                    <a:lin ang="16200000" scaled="1"/>
                    <a:tileRect/>
                  </a:gradFill>
                  <a:latin typeface="字魂138号-霸燃手书" panose="00000500000000000000" pitchFamily="2" charset="-122"/>
                  <a:ea typeface="字魂138号-霸燃手书" panose="00000500000000000000" pitchFamily="2" charset="-122"/>
                </a:defRPr>
              </a:lvl1pPr>
              <a:lvl2pPr marL="742950" indent="-285750">
                <a:defRPr>
                  <a:latin typeface="Calibri" panose="020F0502020204030204" charset="0"/>
                </a:defRPr>
              </a:lvl2pPr>
              <a:lvl3pPr marL="1143000" indent="-228600">
                <a:defRPr>
                  <a:latin typeface="Calibri" panose="020F0502020204030204" charset="0"/>
                </a:defRPr>
              </a:lvl3pPr>
              <a:lvl4pPr marL="1600200" indent="-228600">
                <a:defRPr>
                  <a:latin typeface="Calibri" panose="020F0502020204030204" charset="0"/>
                </a:defRPr>
              </a:lvl4pPr>
              <a:lvl5pPr marL="2057400" indent="-228600">
                <a:defRPr>
                  <a:latin typeface="Calibri" panose="020F0502020204030204" charset="0"/>
                </a:defRPr>
              </a:lvl5pPr>
              <a:lvl6pPr marL="2514600" indent="-228600" eaLnBrk="0" hangingPunct="0">
                <a:defRPr>
                  <a:latin typeface="Calibri" panose="020F0502020204030204" charset="0"/>
                </a:defRPr>
              </a:lvl6pPr>
              <a:lvl7pPr marL="2971800" indent="-228600" eaLnBrk="0" hangingPunct="0">
                <a:defRPr>
                  <a:latin typeface="Calibri" panose="020F0502020204030204" charset="0"/>
                </a:defRPr>
              </a:lvl7pPr>
              <a:lvl8pPr marL="3429000" indent="-228600" eaLnBrk="0" hangingPunct="0">
                <a:defRPr>
                  <a:latin typeface="Calibri" panose="020F0502020204030204" charset="0"/>
                </a:defRPr>
              </a:lvl8pPr>
              <a:lvl9pPr marL="3886200" indent="-228600" eaLnBrk="0" hangingPunct="0"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sz="11500" dirty="0">
                  <a:gradFill flip="none" rotWithShape="1">
                    <a:gsLst>
                      <a:gs pos="0">
                        <a:schemeClr val="accent4">
                          <a:lumMod val="30000"/>
                        </a:schemeClr>
                      </a:gs>
                      <a:gs pos="47000">
                        <a:schemeClr val="accent1"/>
                      </a:gs>
                    </a:gsLst>
                    <a:lin ang="162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筑</a:t>
              </a:r>
            </a:p>
          </p:txBody>
        </p:sp>
        <p:sp>
          <p:nvSpPr>
            <p:cNvPr id="23" name="Text Box 7">
              <a:extLst>
                <a:ext uri="{FF2B5EF4-FFF2-40B4-BE49-F238E27FC236}">
                  <a16:creationId xmlns:a16="http://schemas.microsoft.com/office/drawing/2014/main" id="{8B8052CC-BBA4-AEDB-C6E9-55E11350C3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0005" y="166170"/>
              <a:ext cx="1954382" cy="2835392"/>
            </a:xfrm>
            <a:prstGeom prst="rect">
              <a:avLst/>
            </a:prstGeom>
            <a:noFill/>
            <a:ln>
              <a:noFill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lnSpc>
                  <a:spcPct val="150000"/>
                </a:lnSpc>
                <a:defRPr sz="9600">
                  <a:gradFill flip="none" rotWithShape="1">
                    <a:gsLst>
                      <a:gs pos="0">
                        <a:schemeClr val="bg1"/>
                      </a:gs>
                      <a:gs pos="91000">
                        <a:srgbClr val="040E40">
                          <a:lumMod val="50000"/>
                          <a:lumOff val="50000"/>
                        </a:srgbClr>
                      </a:gs>
                    </a:gsLst>
                    <a:lin ang="16200000" scaled="1"/>
                    <a:tileRect/>
                  </a:gradFill>
                  <a:latin typeface="字魂138号-霸燃手书" panose="00000500000000000000" pitchFamily="2" charset="-122"/>
                  <a:ea typeface="字魂138号-霸燃手书" panose="00000500000000000000" pitchFamily="2" charset="-122"/>
                </a:defRPr>
              </a:lvl1pPr>
              <a:lvl2pPr marL="742950" indent="-285750">
                <a:defRPr>
                  <a:latin typeface="Calibri" panose="020F0502020204030204" charset="0"/>
                </a:defRPr>
              </a:lvl2pPr>
              <a:lvl3pPr marL="1143000" indent="-228600">
                <a:defRPr>
                  <a:latin typeface="Calibri" panose="020F0502020204030204" charset="0"/>
                </a:defRPr>
              </a:lvl3pPr>
              <a:lvl4pPr marL="1600200" indent="-228600">
                <a:defRPr>
                  <a:latin typeface="Calibri" panose="020F0502020204030204" charset="0"/>
                </a:defRPr>
              </a:lvl4pPr>
              <a:lvl5pPr marL="2057400" indent="-228600">
                <a:defRPr>
                  <a:latin typeface="Calibri" panose="020F0502020204030204" charset="0"/>
                </a:defRPr>
              </a:lvl5pPr>
              <a:lvl6pPr marL="2514600" indent="-228600" eaLnBrk="0" hangingPunct="0">
                <a:defRPr>
                  <a:latin typeface="Calibri" panose="020F0502020204030204" charset="0"/>
                </a:defRPr>
              </a:lvl6pPr>
              <a:lvl7pPr marL="2971800" indent="-228600" eaLnBrk="0" hangingPunct="0">
                <a:defRPr>
                  <a:latin typeface="Calibri" panose="020F0502020204030204" charset="0"/>
                </a:defRPr>
              </a:lvl7pPr>
              <a:lvl8pPr marL="3429000" indent="-228600" eaLnBrk="0" hangingPunct="0">
                <a:defRPr>
                  <a:latin typeface="Calibri" panose="020F0502020204030204" charset="0"/>
                </a:defRPr>
              </a:lvl8pPr>
              <a:lvl9pPr marL="3886200" indent="-228600" eaLnBrk="0" hangingPunct="0">
                <a:defRPr>
                  <a:latin typeface="Calibri" panose="020F0502020204030204" charset="0"/>
                </a:defRPr>
              </a:lvl9pPr>
            </a:lstStyle>
            <a:p>
              <a:r>
                <a:rPr lang="zh-CN" altLang="en-US" sz="13800" dirty="0">
                  <a:gradFill flip="none" rotWithShape="1">
                    <a:gsLst>
                      <a:gs pos="0">
                        <a:schemeClr val="accent4">
                          <a:lumMod val="30000"/>
                        </a:schemeClr>
                      </a:gs>
                      <a:gs pos="47000">
                        <a:schemeClr val="accent1"/>
                      </a:gs>
                    </a:gsLst>
                    <a:lin ang="16200000" scaled="1"/>
                    <a:tileRect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家</a:t>
              </a:r>
            </a:p>
          </p:txBody>
        </p:sp>
      </p:grpSp>
      <p:pic>
        <p:nvPicPr>
          <p:cNvPr id="8" name="图片 7" descr="蓝色的椅子&#10;&#10;中度可信度描述已自动生成">
            <a:extLst>
              <a:ext uri="{FF2B5EF4-FFF2-40B4-BE49-F238E27FC236}">
                <a16:creationId xmlns:a16="http://schemas.microsoft.com/office/drawing/2014/main" id="{062ABC2D-0838-DD91-09EC-9A8EB713B4B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984" y="3333597"/>
            <a:ext cx="2896723" cy="278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98573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房间里有沙发和椅子&#10;&#10;中度可信度描述已自动生成">
            <a:extLst>
              <a:ext uri="{FF2B5EF4-FFF2-40B4-BE49-F238E27FC236}">
                <a16:creationId xmlns:a16="http://schemas.microsoft.com/office/drawing/2014/main" id="{2C5981BE-AEA1-AA22-7383-3BE9436FB1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160000" cy="5715000"/>
          </a:xfrm>
          <a:custGeom>
            <a:avLst/>
            <a:gdLst>
              <a:gd name="connsiteX0" fmla="*/ 0 w 10160000"/>
              <a:gd name="connsiteY0" fmla="*/ 0 h 5715000"/>
              <a:gd name="connsiteX1" fmla="*/ 10160000 w 10160000"/>
              <a:gd name="connsiteY1" fmla="*/ 0 h 5715000"/>
              <a:gd name="connsiteX2" fmla="*/ 10160000 w 10160000"/>
              <a:gd name="connsiteY2" fmla="*/ 5715000 h 5715000"/>
              <a:gd name="connsiteX3" fmla="*/ 0 w 10160000"/>
              <a:gd name="connsiteY3" fmla="*/ 5715000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0000" h="5715000">
                <a:moveTo>
                  <a:pt x="0" y="0"/>
                </a:moveTo>
                <a:lnTo>
                  <a:pt x="10160000" y="0"/>
                </a:lnTo>
                <a:lnTo>
                  <a:pt x="10160000" y="5715000"/>
                </a:lnTo>
                <a:lnTo>
                  <a:pt x="0" y="5715000"/>
                </a:lnTo>
                <a:close/>
              </a:path>
            </a:pathLst>
          </a:custGeom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4D8B2FA7-F129-397C-7468-FD4A46577D8D}"/>
              </a:ext>
            </a:extLst>
          </p:cNvPr>
          <p:cNvSpPr/>
          <p:nvPr/>
        </p:nvSpPr>
        <p:spPr>
          <a:xfrm>
            <a:off x="0" y="0"/>
            <a:ext cx="10160000" cy="5715000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7FBF0EB-B7EF-420B-A6DF-EA7F0B7ED80C}"/>
              </a:ext>
            </a:extLst>
          </p:cNvPr>
          <p:cNvSpPr/>
          <p:nvPr/>
        </p:nvSpPr>
        <p:spPr>
          <a:xfrm>
            <a:off x="-34201" y="4318000"/>
            <a:ext cx="10194201" cy="1397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98000">
                <a:schemeClr val="bg1">
                  <a:lumMod val="100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endParaRPr lang="zh-CN" altLang="en-US" sz="150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39821C-08B3-4648-B25D-3472E28803E1}"/>
              </a:ext>
            </a:extLst>
          </p:cNvPr>
          <p:cNvSpPr txBox="1"/>
          <p:nvPr/>
        </p:nvSpPr>
        <p:spPr>
          <a:xfrm>
            <a:off x="649819" y="376497"/>
            <a:ext cx="63182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667" dirty="0">
                <a:solidFill>
                  <a:prstClr val="black"/>
                </a:solidFill>
                <a:latin typeface="思源黑体 CN Bold"/>
                <a:ea typeface="思源黑体 CN Bold"/>
              </a:rPr>
              <a:t>核心竞争力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8D713EF-C142-4996-B814-006338ABD4F2}"/>
              </a:ext>
            </a:extLst>
          </p:cNvPr>
          <p:cNvGrpSpPr/>
          <p:nvPr/>
        </p:nvGrpSpPr>
        <p:grpSpPr>
          <a:xfrm>
            <a:off x="2929850" y="1081045"/>
            <a:ext cx="4300299" cy="3912744"/>
            <a:chOff x="3538681" y="1341120"/>
            <a:chExt cx="5160360" cy="4695296"/>
          </a:xfrm>
        </p:grpSpPr>
        <p:sp>
          <p:nvSpPr>
            <p:cNvPr id="16" name="梯形 15">
              <a:extLst>
                <a:ext uri="{FF2B5EF4-FFF2-40B4-BE49-F238E27FC236}">
                  <a16:creationId xmlns:a16="http://schemas.microsoft.com/office/drawing/2014/main" id="{B6FCB3F7-D1EF-4FC7-98CB-0F2B0C7F419A}"/>
                </a:ext>
              </a:extLst>
            </p:cNvPr>
            <p:cNvSpPr/>
            <p:nvPr/>
          </p:nvSpPr>
          <p:spPr>
            <a:xfrm>
              <a:off x="4175183" y="3458563"/>
              <a:ext cx="1312720" cy="353554"/>
            </a:xfrm>
            <a:prstGeom prst="trapezoid">
              <a:avLst>
                <a:gd name="adj" fmla="val 53714"/>
              </a:avLst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93000">
                  <a:schemeClr val="accent1">
                    <a:lumMod val="55000"/>
                    <a:lumOff val="4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0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4C7F157E-3106-42F2-A0A3-4F31A1023F8C}"/>
                </a:ext>
              </a:extLst>
            </p:cNvPr>
            <p:cNvSpPr/>
            <p:nvPr/>
          </p:nvSpPr>
          <p:spPr>
            <a:xfrm>
              <a:off x="6118861" y="3812117"/>
              <a:ext cx="2580180" cy="2224298"/>
            </a:xfrm>
            <a:prstGeom prst="hexagon">
              <a:avLst>
                <a:gd name="adj" fmla="val 28536"/>
                <a:gd name="vf" fmla="val 115470"/>
              </a:avLst>
            </a:prstGeom>
            <a:gradFill flip="none" rotWithShape="1">
              <a:gsLst>
                <a:gs pos="2000">
                  <a:schemeClr val="accent1">
                    <a:lumMod val="75000"/>
                    <a:lumOff val="25000"/>
                  </a:schemeClr>
                </a:gs>
                <a:gs pos="100000">
                  <a:schemeClr val="accent1"/>
                </a:gs>
              </a:gsLst>
              <a:lin ang="4200000" scaled="0"/>
              <a:tileRect/>
            </a:gradFill>
            <a:ln>
              <a:noFill/>
            </a:ln>
            <a:effectLst>
              <a:reflection blurRad="127000" stA="39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0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1" name="梯形 10">
              <a:extLst>
                <a:ext uri="{FF2B5EF4-FFF2-40B4-BE49-F238E27FC236}">
                  <a16:creationId xmlns:a16="http://schemas.microsoft.com/office/drawing/2014/main" id="{1D23AEED-097F-4DF1-9910-B1CC0E5AF3E0}"/>
                </a:ext>
              </a:extLst>
            </p:cNvPr>
            <p:cNvSpPr/>
            <p:nvPr/>
          </p:nvSpPr>
          <p:spPr>
            <a:xfrm>
              <a:off x="6752591" y="3458563"/>
              <a:ext cx="1312720" cy="353554"/>
            </a:xfrm>
            <a:prstGeom prst="trapezoid">
              <a:avLst>
                <a:gd name="adj" fmla="val 53714"/>
              </a:avLst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93000">
                  <a:schemeClr val="accent1">
                    <a:lumMod val="55000"/>
                    <a:lumOff val="4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0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id="{A0CA1580-CDD9-4E04-B2C4-E049C5A47B82}"/>
                </a:ext>
              </a:extLst>
            </p:cNvPr>
            <p:cNvSpPr/>
            <p:nvPr/>
          </p:nvSpPr>
          <p:spPr>
            <a:xfrm>
              <a:off x="4828771" y="1587820"/>
              <a:ext cx="2580181" cy="2224298"/>
            </a:xfrm>
            <a:prstGeom prst="hexagon">
              <a:avLst>
                <a:gd name="adj" fmla="val 28536"/>
                <a:gd name="vf" fmla="val 115470"/>
              </a:avLst>
            </a:prstGeom>
            <a:gradFill flip="none" rotWithShape="1">
              <a:gsLst>
                <a:gs pos="2000">
                  <a:schemeClr val="accent1">
                    <a:lumMod val="75000"/>
                    <a:lumOff val="25000"/>
                  </a:schemeClr>
                </a:gs>
                <a:gs pos="100000">
                  <a:schemeClr val="accent1"/>
                </a:gs>
              </a:gsLst>
              <a:lin ang="4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0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9" name="六边形 8">
              <a:extLst>
                <a:ext uri="{FF2B5EF4-FFF2-40B4-BE49-F238E27FC236}">
                  <a16:creationId xmlns:a16="http://schemas.microsoft.com/office/drawing/2014/main" id="{5D6D99E2-D9AC-4E1C-833D-554CC98F63A8}"/>
                </a:ext>
              </a:extLst>
            </p:cNvPr>
            <p:cNvSpPr/>
            <p:nvPr/>
          </p:nvSpPr>
          <p:spPr>
            <a:xfrm>
              <a:off x="3538681" y="3812118"/>
              <a:ext cx="2580181" cy="2224298"/>
            </a:xfrm>
            <a:prstGeom prst="hexagon">
              <a:avLst>
                <a:gd name="adj" fmla="val 28536"/>
                <a:gd name="vf" fmla="val 115470"/>
              </a:avLst>
            </a:prstGeom>
            <a:gradFill flip="none" rotWithShape="1">
              <a:gsLst>
                <a:gs pos="2000">
                  <a:schemeClr val="accent1">
                    <a:lumMod val="75000"/>
                    <a:lumOff val="25000"/>
                  </a:schemeClr>
                </a:gs>
                <a:gs pos="100000">
                  <a:schemeClr val="accent1"/>
                </a:gs>
              </a:gsLst>
              <a:lin ang="4200000" scaled="0"/>
              <a:tileRect/>
            </a:gradFill>
            <a:ln>
              <a:noFill/>
            </a:ln>
            <a:effectLst>
              <a:reflection blurRad="127000" stA="39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0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7" name="梯形 6">
              <a:extLst>
                <a:ext uri="{FF2B5EF4-FFF2-40B4-BE49-F238E27FC236}">
                  <a16:creationId xmlns:a16="http://schemas.microsoft.com/office/drawing/2014/main" id="{F18415F7-F9BB-4D74-B44C-A3E235998611}"/>
                </a:ext>
              </a:extLst>
            </p:cNvPr>
            <p:cNvSpPr/>
            <p:nvPr/>
          </p:nvSpPr>
          <p:spPr>
            <a:xfrm>
              <a:off x="5462500" y="1341120"/>
              <a:ext cx="1312720" cy="248603"/>
            </a:xfrm>
            <a:prstGeom prst="trapezoid">
              <a:avLst>
                <a:gd name="adj" fmla="val 69590"/>
              </a:avLst>
            </a:prstGeom>
            <a:gradFill flip="none" rotWithShape="1">
              <a:gsLst>
                <a:gs pos="0">
                  <a:schemeClr val="accent1">
                    <a:lumMod val="10000"/>
                    <a:lumOff val="90000"/>
                  </a:schemeClr>
                </a:gs>
                <a:gs pos="93000">
                  <a:schemeClr val="accent1">
                    <a:lumMod val="55000"/>
                    <a:lumOff val="4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0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6E6DBE83-D68C-44B1-8D10-BE618A8AE7A0}"/>
              </a:ext>
            </a:extLst>
          </p:cNvPr>
          <p:cNvSpPr/>
          <p:nvPr/>
        </p:nvSpPr>
        <p:spPr>
          <a:xfrm>
            <a:off x="4122016" y="2509388"/>
            <a:ext cx="1915968" cy="1915968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>
            <a:outerShdw blurRad="939800" dist="914400" dir="2700000" sx="92000" sy="92000" algn="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endParaRPr lang="zh-CN" altLang="en-US" sz="150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8176B5E-541B-4C8E-9FE6-B36238B46FB0}"/>
              </a:ext>
            </a:extLst>
          </p:cNvPr>
          <p:cNvSpPr/>
          <p:nvPr/>
        </p:nvSpPr>
        <p:spPr>
          <a:xfrm>
            <a:off x="4385720" y="2773092"/>
            <a:ext cx="1388560" cy="1388560"/>
          </a:xfrm>
          <a:prstGeom prst="ellipse">
            <a:avLst/>
          </a:prstGeom>
          <a:gradFill flip="none" rotWithShape="1">
            <a:gsLst>
              <a:gs pos="23000">
                <a:schemeClr val="bg1"/>
              </a:gs>
              <a:gs pos="78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939800" dist="914400" dir="2700000" sx="92000" sy="92000" algn="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endParaRPr lang="zh-CN" altLang="en-US" sz="150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A7C6680-203F-4898-B1EB-C10B8D30516A}"/>
              </a:ext>
            </a:extLst>
          </p:cNvPr>
          <p:cNvSpPr txBox="1"/>
          <p:nvPr/>
        </p:nvSpPr>
        <p:spPr>
          <a:xfrm>
            <a:off x="4337014" y="3249428"/>
            <a:ext cx="1485972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1"/>
                </a:solidFill>
                <a:latin typeface="思源黑体 CN Bold"/>
                <a:ea typeface="思源黑体 CN Bold"/>
              </a:rPr>
              <a:t>核心竞争力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0FA5E47-0526-4887-A1D3-A5073C783500}"/>
              </a:ext>
            </a:extLst>
          </p:cNvPr>
          <p:cNvSpPr txBox="1"/>
          <p:nvPr/>
        </p:nvSpPr>
        <p:spPr>
          <a:xfrm>
            <a:off x="4209521" y="1595685"/>
            <a:ext cx="1740958" cy="733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个性化</a:t>
            </a:r>
            <a:endParaRPr lang="en-US" altLang="zh-CN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专业设计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6078505-A49D-4A28-9D62-12F544398512}"/>
              </a:ext>
            </a:extLst>
          </p:cNvPr>
          <p:cNvSpPr txBox="1"/>
          <p:nvPr/>
        </p:nvSpPr>
        <p:spPr>
          <a:xfrm>
            <a:off x="3074620" y="3763567"/>
            <a:ext cx="1218863" cy="733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高标准化</a:t>
            </a:r>
            <a:endParaRPr lang="en-US" altLang="zh-CN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技术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9F17160-A764-4FEE-9B6A-0CFE4EFFC9D4}"/>
              </a:ext>
            </a:extLst>
          </p:cNvPr>
          <p:cNvSpPr txBox="1"/>
          <p:nvPr/>
        </p:nvSpPr>
        <p:spPr>
          <a:xfrm>
            <a:off x="5863840" y="3763567"/>
            <a:ext cx="1209440" cy="733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优质化</a:t>
            </a:r>
            <a:endParaRPr lang="en-US" altLang="zh-CN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服务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6894737-3E11-41EE-9AEB-191C3061241A}"/>
              </a:ext>
            </a:extLst>
          </p:cNvPr>
          <p:cNvSpPr/>
          <p:nvPr/>
        </p:nvSpPr>
        <p:spPr>
          <a:xfrm>
            <a:off x="6026150" y="1310812"/>
            <a:ext cx="3403600" cy="279400"/>
          </a:xfrm>
          <a:custGeom>
            <a:avLst/>
            <a:gdLst>
              <a:gd name="connsiteX0" fmla="*/ 0 w 4084320"/>
              <a:gd name="connsiteY0" fmla="*/ 335280 h 335280"/>
              <a:gd name="connsiteX1" fmla="*/ 335280 w 4084320"/>
              <a:gd name="connsiteY1" fmla="*/ 0 h 335280"/>
              <a:gd name="connsiteX2" fmla="*/ 4084320 w 4084320"/>
              <a:gd name="connsiteY2" fmla="*/ 0 h 33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84320" h="335280">
                <a:moveTo>
                  <a:pt x="0" y="335280"/>
                </a:moveTo>
                <a:lnTo>
                  <a:pt x="335280" y="0"/>
                </a:lnTo>
                <a:lnTo>
                  <a:pt x="4084320" y="0"/>
                </a:lnTo>
              </a:path>
            </a:pathLst>
          </a:custGeom>
          <a:noFill/>
          <a:ln w="9525">
            <a:solidFill>
              <a:schemeClr val="accent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endParaRPr lang="zh-CN" altLang="en-US" sz="150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1E2E8D6-6735-434D-868F-9E0D3A5F6995}"/>
              </a:ext>
            </a:extLst>
          </p:cNvPr>
          <p:cNvSpPr txBox="1"/>
          <p:nvPr/>
        </p:nvSpPr>
        <p:spPr>
          <a:xfrm>
            <a:off x="7214766" y="1360114"/>
            <a:ext cx="2448600" cy="53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1.</a:t>
            </a:r>
            <a:r>
              <a:rPr lang="zh-CN" altLang="en-US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严格按客户要求的风格执行。</a:t>
            </a:r>
          </a:p>
          <a:p>
            <a:pPr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2.</a:t>
            </a:r>
            <a:r>
              <a:rPr lang="zh-CN" altLang="en-US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合理化的利用设计空间。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ACECA1FB-6465-48FD-98F9-0DEB35621DF0}"/>
              </a:ext>
            </a:extLst>
          </p:cNvPr>
          <p:cNvSpPr/>
          <p:nvPr/>
        </p:nvSpPr>
        <p:spPr>
          <a:xfrm>
            <a:off x="6964670" y="3052612"/>
            <a:ext cx="2468033" cy="287867"/>
          </a:xfrm>
          <a:custGeom>
            <a:avLst/>
            <a:gdLst>
              <a:gd name="connsiteX0" fmla="*/ 0 w 4084320"/>
              <a:gd name="connsiteY0" fmla="*/ 335280 h 335280"/>
              <a:gd name="connsiteX1" fmla="*/ 335280 w 4084320"/>
              <a:gd name="connsiteY1" fmla="*/ 0 h 335280"/>
              <a:gd name="connsiteX2" fmla="*/ 4084320 w 4084320"/>
              <a:gd name="connsiteY2" fmla="*/ 0 h 335280"/>
              <a:gd name="connsiteX0" fmla="*/ 0 w 3139440"/>
              <a:gd name="connsiteY0" fmla="*/ 342900 h 342900"/>
              <a:gd name="connsiteX1" fmla="*/ 335280 w 3139440"/>
              <a:gd name="connsiteY1" fmla="*/ 7620 h 342900"/>
              <a:gd name="connsiteX2" fmla="*/ 3139440 w 3139440"/>
              <a:gd name="connsiteY2" fmla="*/ 0 h 342900"/>
              <a:gd name="connsiteX0" fmla="*/ 0 w 2961640"/>
              <a:gd name="connsiteY0" fmla="*/ 345440 h 345440"/>
              <a:gd name="connsiteX1" fmla="*/ 335280 w 2961640"/>
              <a:gd name="connsiteY1" fmla="*/ 10160 h 345440"/>
              <a:gd name="connsiteX2" fmla="*/ 2961640 w 2961640"/>
              <a:gd name="connsiteY2" fmla="*/ 0 h 34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61640" h="345440">
                <a:moveTo>
                  <a:pt x="0" y="345440"/>
                </a:moveTo>
                <a:lnTo>
                  <a:pt x="335280" y="10160"/>
                </a:lnTo>
                <a:lnTo>
                  <a:pt x="2961640" y="0"/>
                </a:lnTo>
              </a:path>
            </a:pathLst>
          </a:custGeom>
          <a:noFill/>
          <a:ln w="9525">
            <a:solidFill>
              <a:schemeClr val="accent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endParaRPr lang="zh-CN" altLang="en-US" sz="150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BA3E52D-54D4-40E9-8AC2-484B9B640663}"/>
              </a:ext>
            </a:extLst>
          </p:cNvPr>
          <p:cNvSpPr txBox="1"/>
          <p:nvPr/>
        </p:nvSpPr>
        <p:spPr>
          <a:xfrm>
            <a:off x="7214766" y="3125090"/>
            <a:ext cx="2468033" cy="99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1.</a:t>
            </a:r>
            <a:r>
              <a:rPr lang="zh-CN" altLang="en-US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电话访问客户，并做记录，小问题</a:t>
            </a:r>
            <a:r>
              <a:rPr lang="en-US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12</a:t>
            </a:r>
            <a:r>
              <a:rPr lang="zh-CN" altLang="en-US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小时内予以解决，大问题在</a:t>
            </a:r>
            <a:r>
              <a:rPr lang="en-US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24</a:t>
            </a:r>
            <a:r>
              <a:rPr lang="zh-CN" altLang="en-US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小时内予以解决或答复。</a:t>
            </a:r>
          </a:p>
          <a:p>
            <a:pPr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2.</a:t>
            </a:r>
            <a:r>
              <a:rPr lang="zh-CN" altLang="en-US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保修期内，电话回访客户多次。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530B6A1-C5BF-4B93-BBB3-96300F42DA4E}"/>
              </a:ext>
            </a:extLst>
          </p:cNvPr>
          <p:cNvSpPr txBox="1"/>
          <p:nvPr/>
        </p:nvSpPr>
        <p:spPr>
          <a:xfrm>
            <a:off x="601474" y="2872529"/>
            <a:ext cx="2527920" cy="1230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1. </a:t>
            </a:r>
            <a:r>
              <a:rPr lang="zh-CN" altLang="en-US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聘请十年以上工龄的老师傅，对装修施工操作工艺是非常熟悉。</a:t>
            </a:r>
          </a:p>
          <a:p>
            <a:pPr defTabSz="761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2.</a:t>
            </a:r>
            <a:r>
              <a:rPr lang="zh-CN" altLang="en-US" sz="1250" dirty="0">
                <a:solidFill>
                  <a:prstClr val="black">
                    <a:lumMod val="75000"/>
                    <a:lumOff val="25000"/>
                  </a:prstClr>
                </a:solidFill>
                <a:latin typeface="Roboto Regular"/>
                <a:ea typeface="思源黑体 CN Regular"/>
              </a:rPr>
              <a:t>公司的施工管理队伍强大，对施工准备、施工工艺流程、质量检查标准都是非常熟悉的。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A158E364-0817-4665-859E-440D19D7610A}"/>
              </a:ext>
            </a:extLst>
          </p:cNvPr>
          <p:cNvSpPr/>
          <p:nvPr/>
        </p:nvSpPr>
        <p:spPr>
          <a:xfrm>
            <a:off x="722923" y="2667651"/>
            <a:ext cx="2647785" cy="581777"/>
          </a:xfrm>
          <a:custGeom>
            <a:avLst/>
            <a:gdLst>
              <a:gd name="connsiteX0" fmla="*/ 3344984 w 3344984"/>
              <a:gd name="connsiteY0" fmla="*/ 851877 h 851877"/>
              <a:gd name="connsiteX1" fmla="*/ 2493107 w 3344984"/>
              <a:gd name="connsiteY1" fmla="*/ 0 h 851877"/>
              <a:gd name="connsiteX2" fmla="*/ 0 w 3344984"/>
              <a:gd name="connsiteY2" fmla="*/ 0 h 851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44984" h="851877">
                <a:moveTo>
                  <a:pt x="3344984" y="851877"/>
                </a:moveTo>
                <a:lnTo>
                  <a:pt x="2493107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accent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endParaRPr lang="zh-CN" altLang="en-US" sz="150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810E43C-5927-5C7C-A104-570A2C1E47C0}"/>
              </a:ext>
            </a:extLst>
          </p:cNvPr>
          <p:cNvGrpSpPr/>
          <p:nvPr/>
        </p:nvGrpSpPr>
        <p:grpSpPr>
          <a:xfrm>
            <a:off x="7889209" y="460418"/>
            <a:ext cx="1604560" cy="427306"/>
            <a:chOff x="1715067" y="1212794"/>
            <a:chExt cx="8883160" cy="262849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26422C6-0598-9CCA-EF55-3940D0EB70D8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0EFCDA8C-A933-724D-D526-385BC8860EAD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53AA4376-036E-B653-D5C2-7CA598AC17CE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C3F047A-9CF9-E884-479E-F2DCB7C58309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2390587-3BE8-F696-87D1-5F8567AE8A4B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05542934-E03B-C93B-94A8-D57C65F22D93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2C8A8C4-4F16-4299-31F6-EEC4CF0A7E8B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AFE4A78-0CEC-4480-732F-8FCACFE91C4C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TextBox 72">
              <a:extLst>
                <a:ext uri="{FF2B5EF4-FFF2-40B4-BE49-F238E27FC236}">
                  <a16:creationId xmlns:a16="http://schemas.microsoft.com/office/drawing/2014/main" id="{0668C26A-ED19-E986-00A3-EC21B59B07F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26" name="TextBox 76">
              <a:extLst>
                <a:ext uri="{FF2B5EF4-FFF2-40B4-BE49-F238E27FC236}">
                  <a16:creationId xmlns:a16="http://schemas.microsoft.com/office/drawing/2014/main" id="{2E29F50F-7010-DED7-E411-03DD31DDF7D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6FBAA96-12B0-B616-5D2E-0C97B579B988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7A4A0F3A-5AD5-5B87-19CA-6D0178335277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804951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房间里有沙发和椅子&#10;&#10;中度可信度描述已自动生成">
            <a:extLst>
              <a:ext uri="{FF2B5EF4-FFF2-40B4-BE49-F238E27FC236}">
                <a16:creationId xmlns:a16="http://schemas.microsoft.com/office/drawing/2014/main" id="{57471FA5-CB86-1B04-EFC7-7867344F55F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8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160000" cy="5715000"/>
          </a:xfrm>
          <a:custGeom>
            <a:avLst/>
            <a:gdLst>
              <a:gd name="connsiteX0" fmla="*/ 0 w 10160000"/>
              <a:gd name="connsiteY0" fmla="*/ 0 h 5715000"/>
              <a:gd name="connsiteX1" fmla="*/ 10160000 w 10160000"/>
              <a:gd name="connsiteY1" fmla="*/ 0 h 5715000"/>
              <a:gd name="connsiteX2" fmla="*/ 10160000 w 10160000"/>
              <a:gd name="connsiteY2" fmla="*/ 5715000 h 5715000"/>
              <a:gd name="connsiteX3" fmla="*/ 0 w 10160000"/>
              <a:gd name="connsiteY3" fmla="*/ 5715000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0000" h="5715000">
                <a:moveTo>
                  <a:pt x="0" y="0"/>
                </a:moveTo>
                <a:lnTo>
                  <a:pt x="10160000" y="0"/>
                </a:lnTo>
                <a:lnTo>
                  <a:pt x="10160000" y="5715000"/>
                </a:lnTo>
                <a:lnTo>
                  <a:pt x="0" y="5715000"/>
                </a:lnTo>
                <a:close/>
              </a:path>
            </a:pathLst>
          </a:custGeom>
        </p:spPr>
      </p:pic>
      <p:sp>
        <p:nvSpPr>
          <p:cNvPr id="77" name="矩形 76">
            <a:extLst>
              <a:ext uri="{FF2B5EF4-FFF2-40B4-BE49-F238E27FC236}">
                <a16:creationId xmlns:a16="http://schemas.microsoft.com/office/drawing/2014/main" id="{AEBF7BED-59D7-D9CC-B96D-27238EBC543C}"/>
              </a:ext>
            </a:extLst>
          </p:cNvPr>
          <p:cNvSpPr/>
          <p:nvPr/>
        </p:nvSpPr>
        <p:spPr>
          <a:xfrm>
            <a:off x="0" y="0"/>
            <a:ext cx="10160000" cy="5715000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3FB873B-9C4E-43E5-AE46-CCC34F834367}"/>
              </a:ext>
            </a:extLst>
          </p:cNvPr>
          <p:cNvSpPr/>
          <p:nvPr/>
        </p:nvSpPr>
        <p:spPr>
          <a:xfrm>
            <a:off x="0" y="4080933"/>
            <a:ext cx="10160000" cy="1634067"/>
          </a:xfrm>
          <a:prstGeom prst="rect">
            <a:avLst/>
          </a:prstGeom>
          <a:gradFill>
            <a:gsLst>
              <a:gs pos="33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endParaRPr lang="zh-CN" altLang="en-US" sz="150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C99C87CE-AB97-4583-8C6B-922957F17DF0}"/>
              </a:ext>
            </a:extLst>
          </p:cNvPr>
          <p:cNvSpPr/>
          <p:nvPr/>
        </p:nvSpPr>
        <p:spPr>
          <a:xfrm>
            <a:off x="5356052" y="1627481"/>
            <a:ext cx="4074582" cy="14234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04775">
            <a:gradFill flip="none" rotWithShape="1">
              <a:gsLst>
                <a:gs pos="0">
                  <a:srgbClr val="C1151B">
                    <a:lumMod val="80000"/>
                    <a:lumOff val="20000"/>
                  </a:srgbClr>
                </a:gs>
                <a:gs pos="100000">
                  <a:srgbClr val="C1151B"/>
                </a:gs>
              </a:gsLst>
              <a:lin ang="48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endParaRPr lang="zh-CN" altLang="en-US" sz="150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41E7A51-EA64-419B-8125-EADF60E1655C}"/>
              </a:ext>
            </a:extLst>
          </p:cNvPr>
          <p:cNvSpPr txBox="1"/>
          <p:nvPr/>
        </p:nvSpPr>
        <p:spPr>
          <a:xfrm>
            <a:off x="1638808" y="1132357"/>
            <a:ext cx="2160104" cy="451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333" dirty="0">
                <a:solidFill>
                  <a:schemeClr val="accent1"/>
                </a:solidFill>
                <a:latin typeface="Roboto Bold"/>
                <a:ea typeface="思源黑体 CN Bold"/>
              </a:rPr>
              <a:t>运营模式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CC0C6C6B-0801-4210-B12E-A7311CB7F9D3}"/>
              </a:ext>
            </a:extLst>
          </p:cNvPr>
          <p:cNvSpPr/>
          <p:nvPr/>
        </p:nvSpPr>
        <p:spPr>
          <a:xfrm>
            <a:off x="681568" y="1627481"/>
            <a:ext cx="4074582" cy="14234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04775">
            <a:gradFill flip="none" rotWithShape="1">
              <a:gsLst>
                <a:gs pos="0">
                  <a:schemeClr val="accent1">
                    <a:lumMod val="83000"/>
                    <a:lumOff val="17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endParaRPr lang="zh-CN" altLang="en-US" sz="150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19" name="矩形: 圆顶角 18">
            <a:extLst>
              <a:ext uri="{FF2B5EF4-FFF2-40B4-BE49-F238E27FC236}">
                <a16:creationId xmlns:a16="http://schemas.microsoft.com/office/drawing/2014/main" id="{43F9D3BF-CD06-44BD-8BD8-EDC172AA3A60}"/>
              </a:ext>
            </a:extLst>
          </p:cNvPr>
          <p:cNvSpPr/>
          <p:nvPr/>
        </p:nvSpPr>
        <p:spPr>
          <a:xfrm>
            <a:off x="729805" y="1683010"/>
            <a:ext cx="3978111" cy="3346191"/>
          </a:xfrm>
          <a:prstGeom prst="round2SameRect">
            <a:avLst>
              <a:gd name="adj1" fmla="val 0"/>
              <a:gd name="adj2" fmla="val 4319"/>
            </a:avLst>
          </a:prstGeom>
          <a:solidFill>
            <a:schemeClr val="bg1"/>
          </a:solidFill>
          <a:ln>
            <a:noFill/>
          </a:ln>
          <a:effectLst>
            <a:outerShdw blurRad="571500" dist="241300" dir="5400000" sx="99000" sy="99000" algn="t" rotWithShape="0">
              <a:schemeClr val="tx1">
                <a:lumMod val="75000"/>
                <a:lumOff val="25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endParaRPr lang="zh-CN" altLang="en-US" sz="150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24" name="矩形: 圆顶角 23">
            <a:extLst>
              <a:ext uri="{FF2B5EF4-FFF2-40B4-BE49-F238E27FC236}">
                <a16:creationId xmlns:a16="http://schemas.microsoft.com/office/drawing/2014/main" id="{87458782-588D-4D86-9DBF-A91A305C1C14}"/>
              </a:ext>
            </a:extLst>
          </p:cNvPr>
          <p:cNvSpPr/>
          <p:nvPr/>
        </p:nvSpPr>
        <p:spPr>
          <a:xfrm>
            <a:off x="5404289" y="1683011"/>
            <a:ext cx="3978111" cy="3346190"/>
          </a:xfrm>
          <a:prstGeom prst="round2SameRect">
            <a:avLst>
              <a:gd name="adj1" fmla="val 0"/>
              <a:gd name="adj2" fmla="val 4319"/>
            </a:avLst>
          </a:prstGeom>
          <a:solidFill>
            <a:schemeClr val="bg1"/>
          </a:solidFill>
          <a:ln>
            <a:noFill/>
          </a:ln>
          <a:effectLst>
            <a:outerShdw blurRad="571500" dist="241300" dir="5400000" sx="99000" sy="99000" algn="t" rotWithShape="0">
              <a:schemeClr val="tx1">
                <a:lumMod val="75000"/>
                <a:lumOff val="25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endParaRPr lang="zh-CN" altLang="en-US" sz="150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E16A3DE-B520-46B8-B53C-300462E8B2A6}"/>
              </a:ext>
            </a:extLst>
          </p:cNvPr>
          <p:cNvSpPr txBox="1"/>
          <p:nvPr/>
        </p:nvSpPr>
        <p:spPr>
          <a:xfrm>
            <a:off x="6313292" y="1132357"/>
            <a:ext cx="2160104" cy="451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619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333" dirty="0">
                <a:gradFill flip="none" rotWithShape="1">
                  <a:gsLst>
                    <a:gs pos="0">
                      <a:srgbClr val="C1151B"/>
                    </a:gs>
                    <a:gs pos="100000">
                      <a:srgbClr val="C1151B"/>
                    </a:gs>
                  </a:gsLst>
                  <a:lin ang="2700000" scaled="1"/>
                  <a:tileRect/>
                </a:gradFill>
                <a:latin typeface="Roboto Bold"/>
                <a:ea typeface="思源黑体 CN Bold"/>
              </a:rPr>
              <a:t>盈利模式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B457731-706C-D2F9-1D34-3FA55095AA5E}"/>
              </a:ext>
            </a:extLst>
          </p:cNvPr>
          <p:cNvSpPr txBox="1"/>
          <p:nvPr/>
        </p:nvSpPr>
        <p:spPr>
          <a:xfrm>
            <a:off x="649818" y="376497"/>
            <a:ext cx="528108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667" dirty="0">
                <a:solidFill>
                  <a:prstClr val="black"/>
                </a:solidFill>
                <a:latin typeface="思源黑体 CN Bold"/>
                <a:ea typeface="思源黑体 CN Bold"/>
              </a:rPr>
              <a:t>商业模式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5AD5A7F-3B5E-CD87-BCDD-540102225FC5}"/>
              </a:ext>
            </a:extLst>
          </p:cNvPr>
          <p:cNvGrpSpPr/>
          <p:nvPr/>
        </p:nvGrpSpPr>
        <p:grpSpPr>
          <a:xfrm>
            <a:off x="7889209" y="460418"/>
            <a:ext cx="1604560" cy="427306"/>
            <a:chOff x="1715067" y="1212794"/>
            <a:chExt cx="8883160" cy="262849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B5F85D9-4571-F5FB-D748-EC1C8A24678E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B20BF08-385E-032E-0F6E-47E524607B01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1C57F8C6-54DA-939F-35CA-6C0DB7A52AF3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BB67677-1662-745C-936D-E0B82D9245F5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306EA15-D45F-2194-275A-2BEB496E890A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FDF5BE18-2D7A-9BE6-9F93-3F569F46D950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2EA310A2-1870-77C3-0DDC-1199961FC7EF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A4B73D2B-1687-4512-DA18-16D66A136A0D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TextBox 72">
              <a:extLst>
                <a:ext uri="{FF2B5EF4-FFF2-40B4-BE49-F238E27FC236}">
                  <a16:creationId xmlns:a16="http://schemas.microsoft.com/office/drawing/2014/main" id="{1E8538D9-6944-C012-A366-B02BA7BFD0F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id="{66EA7106-94B6-8717-5FAA-AD0204BF9BD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C24744B-FE0F-7054-0C63-4BA90FBE232E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008365C1-0F89-FEEC-D65C-A06487019791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8574FE6-6E56-54AB-B736-6C8029C55783}"/>
              </a:ext>
            </a:extLst>
          </p:cNvPr>
          <p:cNvGrpSpPr/>
          <p:nvPr/>
        </p:nvGrpSpPr>
        <p:grpSpPr>
          <a:xfrm>
            <a:off x="820601" y="1921097"/>
            <a:ext cx="3796518" cy="1269272"/>
            <a:chOff x="820601" y="1921097"/>
            <a:chExt cx="3796518" cy="1269272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79C9806C-001B-85F0-604A-56700E0A0DBF}"/>
                </a:ext>
              </a:extLst>
            </p:cNvPr>
            <p:cNvSpPr/>
            <p:nvPr/>
          </p:nvSpPr>
          <p:spPr>
            <a:xfrm>
              <a:off x="820601" y="2137190"/>
              <a:ext cx="3796518" cy="1053179"/>
            </a:xfrm>
            <a:prstGeom prst="roundRect">
              <a:avLst>
                <a:gd name="adj" fmla="val 6612"/>
              </a:avLst>
            </a:prstGeom>
            <a:noFill/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4EDB2C9-3242-7BB4-2794-E037AFB6EAFE}"/>
                </a:ext>
              </a:extLst>
            </p:cNvPr>
            <p:cNvSpPr/>
            <p:nvPr/>
          </p:nvSpPr>
          <p:spPr>
            <a:xfrm>
              <a:off x="1998550" y="2374881"/>
              <a:ext cx="1440620" cy="253717"/>
            </a:xfrm>
            <a:prstGeom prst="roundRect">
              <a:avLst>
                <a:gd name="adj" fmla="val 24175"/>
              </a:avLst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68300" dist="127000" dir="7800000" sx="54000" sy="54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线下体验店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E71D04E-35C4-F856-7C3D-65426DC641F7}"/>
                </a:ext>
              </a:extLst>
            </p:cNvPr>
            <p:cNvGrpSpPr/>
            <p:nvPr/>
          </p:nvGrpSpPr>
          <p:grpSpPr>
            <a:xfrm>
              <a:off x="1078627" y="2766513"/>
              <a:ext cx="3280467" cy="253717"/>
              <a:chOff x="1007192" y="2766513"/>
              <a:chExt cx="3280467" cy="253717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F4F9D976-D457-8D80-86E3-51A996828CC2}"/>
                  </a:ext>
                </a:extLst>
              </p:cNvPr>
              <p:cNvSpPr/>
              <p:nvPr/>
            </p:nvSpPr>
            <p:spPr>
              <a:xfrm>
                <a:off x="1007192" y="2766513"/>
                <a:ext cx="1022737" cy="253717"/>
              </a:xfrm>
              <a:prstGeom prst="roundRect">
                <a:avLst/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368300" dist="127000" dir="7800000" sx="54000" sy="54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装修服务</a:t>
                </a:r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75307C2B-BB61-518F-BB51-4582D70A387D}"/>
                  </a:ext>
                </a:extLst>
              </p:cNvPr>
              <p:cNvSpPr/>
              <p:nvPr/>
            </p:nvSpPr>
            <p:spPr>
              <a:xfrm>
                <a:off x="2136057" y="2766513"/>
                <a:ext cx="1022737" cy="253717"/>
              </a:xfrm>
              <a:prstGeom prst="roundRect">
                <a:avLst/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368300" dist="127000" dir="7800000" sx="54000" sy="54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建材采购</a:t>
                </a:r>
              </a:p>
            </p:txBody>
          </p:sp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586C1B6D-8FBC-9C2B-287A-BEB436718E38}"/>
                  </a:ext>
                </a:extLst>
              </p:cNvPr>
              <p:cNvSpPr/>
              <p:nvPr/>
            </p:nvSpPr>
            <p:spPr>
              <a:xfrm>
                <a:off x="3264922" y="2766513"/>
                <a:ext cx="1022737" cy="253717"/>
              </a:xfrm>
              <a:prstGeom prst="roundRect">
                <a:avLst/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368300" dist="127000" dir="7800000" sx="54000" sy="54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家居软装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12BD10D-F572-1900-BE76-C14918E1B8B7}"/>
                </a:ext>
              </a:extLst>
            </p:cNvPr>
            <p:cNvGrpSpPr/>
            <p:nvPr/>
          </p:nvGrpSpPr>
          <p:grpSpPr>
            <a:xfrm>
              <a:off x="2077906" y="1921097"/>
              <a:ext cx="1281906" cy="338554"/>
              <a:chOff x="2054698" y="1865987"/>
              <a:chExt cx="1281906" cy="338554"/>
            </a:xfrm>
            <a:effectLst/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0929362B-ECB0-9881-E0B7-99C499A3755E}"/>
                  </a:ext>
                </a:extLst>
              </p:cNvPr>
              <p:cNvSpPr/>
              <p:nvPr/>
            </p:nvSpPr>
            <p:spPr>
              <a:xfrm>
                <a:off x="2054698" y="1866371"/>
                <a:ext cx="1281906" cy="33778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50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E119DFAC-4392-BEF3-F1D6-32ABD53C7409}"/>
                  </a:ext>
                </a:extLst>
              </p:cNvPr>
              <p:cNvSpPr txBox="1"/>
              <p:nvPr/>
            </p:nvSpPr>
            <p:spPr>
              <a:xfrm>
                <a:off x="2190907" y="1865987"/>
                <a:ext cx="10094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 dirty="0">
                    <a:solidFill>
                      <a:prstClr val="white"/>
                    </a:solidFill>
                    <a:latin typeface="思源黑体 CN Bold"/>
                    <a:ea typeface="思源黑体 CN Bold"/>
                  </a:rPr>
                  <a:t>用户</a:t>
                </a: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C7E2DD3-F6D6-4FEC-2A72-73D50FEDEDB9}"/>
              </a:ext>
            </a:extLst>
          </p:cNvPr>
          <p:cNvGrpSpPr/>
          <p:nvPr/>
        </p:nvGrpSpPr>
        <p:grpSpPr>
          <a:xfrm>
            <a:off x="820601" y="3406078"/>
            <a:ext cx="3796518" cy="1269272"/>
            <a:chOff x="820601" y="3277645"/>
            <a:chExt cx="3796518" cy="1269272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E0769A73-3A15-FC5F-6500-BB8AE49B3955}"/>
                </a:ext>
              </a:extLst>
            </p:cNvPr>
            <p:cNvSpPr/>
            <p:nvPr/>
          </p:nvSpPr>
          <p:spPr>
            <a:xfrm>
              <a:off x="820601" y="3493738"/>
              <a:ext cx="3796518" cy="1053179"/>
            </a:xfrm>
            <a:prstGeom prst="roundRect">
              <a:avLst>
                <a:gd name="adj" fmla="val 6612"/>
              </a:avLst>
            </a:prstGeom>
            <a:noFill/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058374C1-C3E9-E97A-8D10-A925422DCB92}"/>
                </a:ext>
              </a:extLst>
            </p:cNvPr>
            <p:cNvSpPr/>
            <p:nvPr/>
          </p:nvSpPr>
          <p:spPr>
            <a:xfrm>
              <a:off x="1998550" y="3731429"/>
              <a:ext cx="1440620" cy="253717"/>
            </a:xfrm>
            <a:prstGeom prst="roundRect">
              <a:avLst>
                <a:gd name="adj" fmla="val 24175"/>
              </a:avLst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68300" dist="127000" dir="7800000" sx="54000" sy="54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互联网企业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74D1B290-5C1D-E261-13E0-D6C651DC1EF9}"/>
                </a:ext>
              </a:extLst>
            </p:cNvPr>
            <p:cNvGrpSpPr/>
            <p:nvPr/>
          </p:nvGrpSpPr>
          <p:grpSpPr>
            <a:xfrm>
              <a:off x="1006298" y="4123061"/>
              <a:ext cx="3425125" cy="253717"/>
              <a:chOff x="1007192" y="2766513"/>
              <a:chExt cx="3425125" cy="253717"/>
            </a:xfrm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822D53B1-EF18-31FE-89B0-5E72A303BF62}"/>
                  </a:ext>
                </a:extLst>
              </p:cNvPr>
              <p:cNvSpPr/>
              <p:nvPr/>
            </p:nvSpPr>
            <p:spPr>
              <a:xfrm>
                <a:off x="1007192" y="2766513"/>
                <a:ext cx="1022737" cy="253717"/>
              </a:xfrm>
              <a:prstGeom prst="roundRect">
                <a:avLst/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368300" dist="127000" dir="7800000" sx="54000" sy="54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装修公司</a:t>
                </a:r>
              </a:p>
            </p:txBody>
          </p:sp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01AE279C-CB48-6B38-9A74-E9C8D4746812}"/>
                  </a:ext>
                </a:extLst>
              </p:cNvPr>
              <p:cNvSpPr/>
              <p:nvPr/>
            </p:nvSpPr>
            <p:spPr>
              <a:xfrm>
                <a:off x="2136057" y="2766513"/>
                <a:ext cx="1022737" cy="253717"/>
              </a:xfrm>
              <a:prstGeom prst="roundRect">
                <a:avLst/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368300" dist="127000" dir="7800000" sx="54000" sy="54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建材品牌商</a:t>
                </a:r>
              </a:p>
            </p:txBody>
          </p:sp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8463BE94-06B7-5C55-D229-D73BF79AD6D1}"/>
                  </a:ext>
                </a:extLst>
              </p:cNvPr>
              <p:cNvSpPr/>
              <p:nvPr/>
            </p:nvSpPr>
            <p:spPr>
              <a:xfrm>
                <a:off x="3264922" y="2766513"/>
                <a:ext cx="1167395" cy="253717"/>
              </a:xfrm>
              <a:prstGeom prst="roundRect">
                <a:avLst/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368300" dist="127000" dir="7800000" sx="54000" sy="54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家居软饰品牌商</a:t>
                </a: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2C6DAFFF-0BE5-8E05-F79D-FEEFF2040E32}"/>
                </a:ext>
              </a:extLst>
            </p:cNvPr>
            <p:cNvGrpSpPr/>
            <p:nvPr/>
          </p:nvGrpSpPr>
          <p:grpSpPr>
            <a:xfrm>
              <a:off x="1686015" y="3277645"/>
              <a:ext cx="2065691" cy="338554"/>
              <a:chOff x="1655420" y="1865987"/>
              <a:chExt cx="2065691" cy="338554"/>
            </a:xfrm>
            <a:effectLst/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89D4CFF3-DDB1-39C4-5D44-3BC31ACCAA6F}"/>
                  </a:ext>
                </a:extLst>
              </p:cNvPr>
              <p:cNvSpPr/>
              <p:nvPr/>
            </p:nvSpPr>
            <p:spPr>
              <a:xfrm>
                <a:off x="1655420" y="1866371"/>
                <a:ext cx="2065691" cy="33778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50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442BD7FB-A781-7604-5686-D31380BAA950}"/>
                  </a:ext>
                </a:extLst>
              </p:cNvPr>
              <p:cNvSpPr txBox="1"/>
              <p:nvPr/>
            </p:nvSpPr>
            <p:spPr>
              <a:xfrm>
                <a:off x="1791347" y="1865987"/>
                <a:ext cx="179383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 dirty="0">
                    <a:solidFill>
                      <a:prstClr val="white"/>
                    </a:solidFill>
                    <a:latin typeface="思源黑体 CN Bold"/>
                    <a:ea typeface="思源黑体 CN Bold"/>
                  </a:rPr>
                  <a:t>自营式家装企业</a:t>
                </a:r>
              </a:p>
            </p:txBody>
          </p:sp>
        </p:grpSp>
      </p:grp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91CE643C-63DB-357A-ABA6-29F59E6D0178}"/>
              </a:ext>
            </a:extLst>
          </p:cNvPr>
          <p:cNvSpPr/>
          <p:nvPr/>
        </p:nvSpPr>
        <p:spPr>
          <a:xfrm>
            <a:off x="5476597" y="2196724"/>
            <a:ext cx="3796518" cy="1053179"/>
          </a:xfrm>
          <a:prstGeom prst="roundRect">
            <a:avLst>
              <a:gd name="adj" fmla="val 6612"/>
            </a:avLst>
          </a:prstGeom>
          <a:noFill/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4F5E4AC-F324-CA37-BACF-129DA553E270}"/>
              </a:ext>
            </a:extLst>
          </p:cNvPr>
          <p:cNvGrpSpPr/>
          <p:nvPr/>
        </p:nvGrpSpPr>
        <p:grpSpPr>
          <a:xfrm>
            <a:off x="5662293" y="2826047"/>
            <a:ext cx="3419079" cy="253717"/>
            <a:chOff x="1007192" y="2766513"/>
            <a:chExt cx="2151602" cy="253717"/>
          </a:xfrm>
        </p:grpSpPr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B923FC7C-D35D-9176-A4F1-D6E80261CE69}"/>
                </a:ext>
              </a:extLst>
            </p:cNvPr>
            <p:cNvSpPr/>
            <p:nvPr/>
          </p:nvSpPr>
          <p:spPr>
            <a:xfrm>
              <a:off x="1007192" y="2766513"/>
              <a:ext cx="1022737" cy="253717"/>
            </a:xfrm>
            <a:prstGeom prst="roundRect">
              <a:avLst/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68300" dist="127000" dir="7800000" sx="54000" sy="54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人工差价</a:t>
              </a:r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9EEAECF6-57F9-436D-172E-B1B2B11131A1}"/>
                </a:ext>
              </a:extLst>
            </p:cNvPr>
            <p:cNvSpPr/>
            <p:nvPr/>
          </p:nvSpPr>
          <p:spPr>
            <a:xfrm>
              <a:off x="2136057" y="2766513"/>
              <a:ext cx="1022737" cy="253717"/>
            </a:xfrm>
            <a:prstGeom prst="roundRect">
              <a:avLst/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68300" dist="127000" dir="7800000" sx="54000" sy="54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管理费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8769288-2638-F078-F13D-B9D24E5C6885}"/>
              </a:ext>
            </a:extLst>
          </p:cNvPr>
          <p:cNvGrpSpPr/>
          <p:nvPr/>
        </p:nvGrpSpPr>
        <p:grpSpPr>
          <a:xfrm>
            <a:off x="6342011" y="1980631"/>
            <a:ext cx="2065691" cy="338554"/>
            <a:chOff x="1655420" y="1865987"/>
            <a:chExt cx="2065691" cy="338554"/>
          </a:xfrm>
          <a:effectLst/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F258727D-E0F0-6227-474D-DEE86957EEE4}"/>
                </a:ext>
              </a:extLst>
            </p:cNvPr>
            <p:cNvSpPr/>
            <p:nvPr/>
          </p:nvSpPr>
          <p:spPr>
            <a:xfrm>
              <a:off x="1655420" y="1866371"/>
              <a:ext cx="2065691" cy="3377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500">
                <a:solidFill>
                  <a:prstClr val="white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2356420-E5E0-2E8F-75FD-A59FCF9D9F86}"/>
                </a:ext>
              </a:extLst>
            </p:cNvPr>
            <p:cNvSpPr txBox="1"/>
            <p:nvPr/>
          </p:nvSpPr>
          <p:spPr>
            <a:xfrm>
              <a:off x="1791347" y="1865987"/>
              <a:ext cx="17938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思源黑体 CN Bold"/>
                  <a:ea typeface="思源黑体 CN Bold"/>
                </a:rPr>
                <a:t>盈利收入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EC5B073D-80F8-D9EA-6B99-366F7B4C4066}"/>
              </a:ext>
            </a:extLst>
          </p:cNvPr>
          <p:cNvGrpSpPr/>
          <p:nvPr/>
        </p:nvGrpSpPr>
        <p:grpSpPr>
          <a:xfrm>
            <a:off x="5662293" y="2501739"/>
            <a:ext cx="3419079" cy="253717"/>
            <a:chOff x="1007192" y="2766513"/>
            <a:chExt cx="2151602" cy="253717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4A25E6DE-2FCE-E9C9-7B83-07C124D9B323}"/>
                </a:ext>
              </a:extLst>
            </p:cNvPr>
            <p:cNvSpPr/>
            <p:nvPr/>
          </p:nvSpPr>
          <p:spPr>
            <a:xfrm>
              <a:off x="1007192" y="2766513"/>
              <a:ext cx="1022737" cy="253717"/>
            </a:xfrm>
            <a:prstGeom prst="roundRect">
              <a:avLst/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68300" dist="127000" dir="7800000" sx="54000" sy="54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设计费用</a:t>
              </a:r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A22FC576-8C88-29E2-F433-298FC576788C}"/>
                </a:ext>
              </a:extLst>
            </p:cNvPr>
            <p:cNvSpPr/>
            <p:nvPr/>
          </p:nvSpPr>
          <p:spPr>
            <a:xfrm>
              <a:off x="2136057" y="2766513"/>
              <a:ext cx="1022737" cy="253717"/>
            </a:xfrm>
            <a:prstGeom prst="roundRect">
              <a:avLst/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368300" dist="127000" dir="7800000" sx="54000" sy="54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76197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2" charset="-122"/>
                  <a:ea typeface="微软雅黑" panose="020B0503020204020204" pitchFamily="2" charset="-122"/>
                </a:rPr>
                <a:t>材料差价</a:t>
              </a:r>
            </a:p>
          </p:txBody>
        </p:sp>
      </p:grpSp>
      <p:pic>
        <p:nvPicPr>
          <p:cNvPr id="13" name="图片 12" descr="图片包含 床, 桌子, 房间, 游戏机&#10;&#10;描述已自动生成">
            <a:extLst>
              <a:ext uri="{FF2B5EF4-FFF2-40B4-BE49-F238E27FC236}">
                <a16:creationId xmlns:a16="http://schemas.microsoft.com/office/drawing/2014/main" id="{A6BC7367-BF9B-4EE5-12E5-7FDE5643F95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2222" y="3299871"/>
            <a:ext cx="3202243" cy="170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57261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图片 213" descr="房间里有沙发和椅子&#10;&#10;中度可信度描述已自动生成">
            <a:extLst>
              <a:ext uri="{FF2B5EF4-FFF2-40B4-BE49-F238E27FC236}">
                <a16:creationId xmlns:a16="http://schemas.microsoft.com/office/drawing/2014/main" id="{75270439-2DD0-8A97-2A6D-ACA7B588C0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160000" cy="5715000"/>
          </a:xfrm>
          <a:custGeom>
            <a:avLst/>
            <a:gdLst>
              <a:gd name="connsiteX0" fmla="*/ 0 w 10160000"/>
              <a:gd name="connsiteY0" fmla="*/ 0 h 5715000"/>
              <a:gd name="connsiteX1" fmla="*/ 10160000 w 10160000"/>
              <a:gd name="connsiteY1" fmla="*/ 0 h 5715000"/>
              <a:gd name="connsiteX2" fmla="*/ 10160000 w 10160000"/>
              <a:gd name="connsiteY2" fmla="*/ 5715000 h 5715000"/>
              <a:gd name="connsiteX3" fmla="*/ 0 w 10160000"/>
              <a:gd name="connsiteY3" fmla="*/ 5715000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60000" h="5715000">
                <a:moveTo>
                  <a:pt x="0" y="0"/>
                </a:moveTo>
                <a:lnTo>
                  <a:pt x="10160000" y="0"/>
                </a:lnTo>
                <a:lnTo>
                  <a:pt x="10160000" y="5715000"/>
                </a:lnTo>
                <a:lnTo>
                  <a:pt x="0" y="5715000"/>
                </a:lnTo>
                <a:close/>
              </a:path>
            </a:pathLst>
          </a:custGeom>
        </p:spPr>
      </p:pic>
      <p:sp>
        <p:nvSpPr>
          <p:cNvPr id="191" name="任意多边形: 形状 190">
            <a:extLst>
              <a:ext uri="{FF2B5EF4-FFF2-40B4-BE49-F238E27FC236}">
                <a16:creationId xmlns:a16="http://schemas.microsoft.com/office/drawing/2014/main" id="{4E8C37B5-2CFB-D009-5E19-CF0E353D56F8}"/>
              </a:ext>
            </a:extLst>
          </p:cNvPr>
          <p:cNvSpPr/>
          <p:nvPr/>
        </p:nvSpPr>
        <p:spPr>
          <a:xfrm flipH="1" flipV="1">
            <a:off x="0" y="0"/>
            <a:ext cx="10159999" cy="5715002"/>
          </a:xfrm>
          <a:custGeom>
            <a:avLst/>
            <a:gdLst>
              <a:gd name="connsiteX0" fmla="*/ 12192000 w 12192000"/>
              <a:gd name="connsiteY0" fmla="*/ 6858003 h 6858003"/>
              <a:gd name="connsiteX1" fmla="*/ 0 w 12192000"/>
              <a:gd name="connsiteY1" fmla="*/ 6858003 h 6858003"/>
              <a:gd name="connsiteX2" fmla="*/ 0 w 12192000"/>
              <a:gd name="connsiteY2" fmla="*/ 6857999 h 6858003"/>
              <a:gd name="connsiteX3" fmla="*/ 1 w 12192000"/>
              <a:gd name="connsiteY3" fmla="*/ 6857999 h 6858003"/>
              <a:gd name="connsiteX4" fmla="*/ 1 w 12192000"/>
              <a:gd name="connsiteY4" fmla="*/ 3874530 h 6858003"/>
              <a:gd name="connsiteX5" fmla="*/ 203426 w 12192000"/>
              <a:gd name="connsiteY5" fmla="*/ 3792201 h 6858003"/>
              <a:gd name="connsiteX6" fmla="*/ 3861539 w 12192000"/>
              <a:gd name="connsiteY6" fmla="*/ 2469323 h 6858003"/>
              <a:gd name="connsiteX7" fmla="*/ 8215205 w 12192000"/>
              <a:gd name="connsiteY7" fmla="*/ 1861658 h 6858003"/>
              <a:gd name="connsiteX8" fmla="*/ 12192000 w 12192000"/>
              <a:gd name="connsiteY8" fmla="*/ 0 h 685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3">
                <a:moveTo>
                  <a:pt x="12192000" y="6858003"/>
                </a:moveTo>
                <a:lnTo>
                  <a:pt x="0" y="6858003"/>
                </a:lnTo>
                <a:lnTo>
                  <a:pt x="0" y="6857999"/>
                </a:lnTo>
                <a:lnTo>
                  <a:pt x="1" y="6857999"/>
                </a:lnTo>
                <a:lnTo>
                  <a:pt x="1" y="3874530"/>
                </a:lnTo>
                <a:lnTo>
                  <a:pt x="203426" y="3792201"/>
                </a:lnTo>
                <a:cubicBezTo>
                  <a:pt x="1260435" y="3351569"/>
                  <a:pt x="1911542" y="2911759"/>
                  <a:pt x="3861539" y="2469323"/>
                </a:cubicBezTo>
                <a:cubicBezTo>
                  <a:pt x="5281603" y="2147124"/>
                  <a:pt x="6511502" y="2333451"/>
                  <a:pt x="8215205" y="1861658"/>
                </a:cubicBezTo>
                <a:cubicBezTo>
                  <a:pt x="9918907" y="1389865"/>
                  <a:pt x="10894201" y="894476"/>
                  <a:pt x="121920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95000"/>
                </a:schemeClr>
              </a:gs>
              <a:gs pos="100000">
                <a:schemeClr val="accent1">
                  <a:lumMod val="75000"/>
                  <a:alpha val="9000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BC857B-A390-47E1-A2F8-E3FDA44F98C7}"/>
              </a:ext>
            </a:extLst>
          </p:cNvPr>
          <p:cNvSpPr txBox="1"/>
          <p:nvPr/>
        </p:nvSpPr>
        <p:spPr>
          <a:xfrm>
            <a:off x="649818" y="376497"/>
            <a:ext cx="528108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667" dirty="0">
                <a:solidFill>
                  <a:schemeClr val="bg1"/>
                </a:solidFill>
                <a:latin typeface="思源黑体 CN Bold"/>
                <a:ea typeface="思源黑体 CN Bold"/>
              </a:rPr>
              <a:t>企业发展目标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FE42952-A6EB-4460-B07B-A7C80E83332C}"/>
              </a:ext>
            </a:extLst>
          </p:cNvPr>
          <p:cNvGrpSpPr/>
          <p:nvPr/>
        </p:nvGrpSpPr>
        <p:grpSpPr>
          <a:xfrm>
            <a:off x="7907518" y="1338670"/>
            <a:ext cx="1552660" cy="908809"/>
            <a:chOff x="6694654" y="1348167"/>
            <a:chExt cx="1863192" cy="109057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6AEECFE-E7A1-4A35-A198-F3D3F90472F6}"/>
                </a:ext>
              </a:extLst>
            </p:cNvPr>
            <p:cNvGrpSpPr/>
            <p:nvPr/>
          </p:nvGrpSpPr>
          <p:grpSpPr>
            <a:xfrm>
              <a:off x="6857107" y="1348167"/>
              <a:ext cx="1538287" cy="477053"/>
              <a:chOff x="6825268" y="1348167"/>
              <a:chExt cx="1538287" cy="477053"/>
            </a:xfrm>
          </p:grpSpPr>
          <p:sp>
            <p:nvSpPr>
              <p:cNvPr id="141" name="矩形: 圆角 140">
                <a:extLst>
                  <a:ext uri="{FF2B5EF4-FFF2-40B4-BE49-F238E27FC236}">
                    <a16:creationId xmlns:a16="http://schemas.microsoft.com/office/drawing/2014/main" id="{9E475E16-FC70-4414-AA07-3BBCA2FB6708}"/>
                  </a:ext>
                </a:extLst>
              </p:cNvPr>
              <p:cNvSpPr/>
              <p:nvPr/>
            </p:nvSpPr>
            <p:spPr>
              <a:xfrm>
                <a:off x="6825268" y="1348167"/>
                <a:ext cx="1538287" cy="47705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368300" dist="127000" dir="78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50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CBE66AE0-0707-4485-A8B9-05F61E28D886}"/>
                  </a:ext>
                </a:extLst>
              </p:cNvPr>
              <p:cNvSpPr txBox="1"/>
              <p:nvPr/>
            </p:nvSpPr>
            <p:spPr>
              <a:xfrm>
                <a:off x="6988719" y="1410812"/>
                <a:ext cx="1211385" cy="387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500" dirty="0">
                    <a:solidFill>
                      <a:prstClr val="white"/>
                    </a:solidFill>
                    <a:latin typeface="思源黑体 CN Bold"/>
                    <a:ea typeface="思源黑体 CN Bold"/>
                  </a:rPr>
                  <a:t>2025</a:t>
                </a:r>
                <a:r>
                  <a:rPr lang="zh-CN" altLang="en-US" sz="1500" dirty="0">
                    <a:solidFill>
                      <a:prstClr val="white"/>
                    </a:solidFill>
                    <a:latin typeface="思源黑体 CN Bold"/>
                    <a:ea typeface="思源黑体 CN Bold"/>
                  </a:rPr>
                  <a:t>年</a:t>
                </a:r>
                <a:endParaRPr lang="en-US" altLang="zh-CN" sz="1500" dirty="0">
                  <a:solidFill>
                    <a:prstClr val="white"/>
                  </a:solidFill>
                  <a:latin typeface="思源黑体 CN Bold"/>
                  <a:ea typeface="思源黑体 CN Bold"/>
                </a:endParaRPr>
              </a:p>
            </p:txBody>
          </p:sp>
        </p:grp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3C3B84B3-B969-4113-9B7E-6D3A8EA78147}"/>
                </a:ext>
              </a:extLst>
            </p:cNvPr>
            <p:cNvGrpSpPr/>
            <p:nvPr/>
          </p:nvGrpSpPr>
          <p:grpSpPr>
            <a:xfrm>
              <a:off x="6694654" y="2041632"/>
              <a:ext cx="1863192" cy="397105"/>
              <a:chOff x="9299027" y="2153055"/>
              <a:chExt cx="1984670" cy="397105"/>
            </a:xfrm>
          </p:grpSpPr>
          <p:sp>
            <p:nvSpPr>
              <p:cNvPr id="161" name="矩形: 圆角 160">
                <a:extLst>
                  <a:ext uri="{FF2B5EF4-FFF2-40B4-BE49-F238E27FC236}">
                    <a16:creationId xmlns:a16="http://schemas.microsoft.com/office/drawing/2014/main" id="{84D6E97F-8895-4AC5-A20F-20E36FE21CB7}"/>
                  </a:ext>
                </a:extLst>
              </p:cNvPr>
              <p:cNvSpPr/>
              <p:nvPr/>
            </p:nvSpPr>
            <p:spPr>
              <a:xfrm>
                <a:off x="9299027" y="2153055"/>
                <a:ext cx="1984670" cy="3971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5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83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35AD9E4B-F3E0-4E1E-9447-438D2E049249}"/>
                  </a:ext>
                </a:extLst>
              </p:cNvPr>
              <p:cNvSpPr txBox="1"/>
              <p:nvPr/>
            </p:nvSpPr>
            <p:spPr>
              <a:xfrm>
                <a:off x="9353892" y="2212148"/>
                <a:ext cx="1874942" cy="3107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83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Roboto Regular"/>
                    <a:ea typeface="思源黑体 CN Regular"/>
                  </a:rPr>
                  <a:t>重庆主城版块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8CB69A7-B30B-4156-9539-2F9B6E21B3F7}"/>
              </a:ext>
            </a:extLst>
          </p:cNvPr>
          <p:cNvGrpSpPr/>
          <p:nvPr/>
        </p:nvGrpSpPr>
        <p:grpSpPr>
          <a:xfrm>
            <a:off x="5582866" y="1948231"/>
            <a:ext cx="1552660" cy="908808"/>
            <a:chOff x="9359766" y="1348167"/>
            <a:chExt cx="1863192" cy="109057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25375EF-A473-4F1E-9FE4-8D63925F526A}"/>
                </a:ext>
              </a:extLst>
            </p:cNvPr>
            <p:cNvGrpSpPr/>
            <p:nvPr/>
          </p:nvGrpSpPr>
          <p:grpSpPr>
            <a:xfrm>
              <a:off x="9522219" y="1348167"/>
              <a:ext cx="1538287" cy="477053"/>
              <a:chOff x="9522218" y="1348167"/>
              <a:chExt cx="1538287" cy="477053"/>
            </a:xfrm>
          </p:grpSpPr>
          <p:sp>
            <p:nvSpPr>
              <p:cNvPr id="144" name="矩形: 圆角 143">
                <a:extLst>
                  <a:ext uri="{FF2B5EF4-FFF2-40B4-BE49-F238E27FC236}">
                    <a16:creationId xmlns:a16="http://schemas.microsoft.com/office/drawing/2014/main" id="{D6B4D331-DB74-4AD8-B460-E43DA367B1CB}"/>
                  </a:ext>
                </a:extLst>
              </p:cNvPr>
              <p:cNvSpPr/>
              <p:nvPr/>
            </p:nvSpPr>
            <p:spPr>
              <a:xfrm>
                <a:off x="9522218" y="1348167"/>
                <a:ext cx="1538287" cy="47705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368300" dist="127000" dir="78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50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729CC61E-A26D-44BE-8961-54AE5E9D354D}"/>
                  </a:ext>
                </a:extLst>
              </p:cNvPr>
              <p:cNvSpPr txBox="1"/>
              <p:nvPr/>
            </p:nvSpPr>
            <p:spPr>
              <a:xfrm>
                <a:off x="9685669" y="1410812"/>
                <a:ext cx="1211385" cy="387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500" dirty="0">
                    <a:solidFill>
                      <a:prstClr val="white"/>
                    </a:solidFill>
                    <a:latin typeface="思源黑体 CN Bold"/>
                    <a:ea typeface="思源黑体 CN Bold"/>
                  </a:rPr>
                  <a:t>2024</a:t>
                </a:r>
                <a:r>
                  <a:rPr lang="zh-CN" altLang="en-US" sz="1500" dirty="0">
                    <a:solidFill>
                      <a:prstClr val="white"/>
                    </a:solidFill>
                    <a:latin typeface="思源黑体 CN Bold"/>
                    <a:ea typeface="思源黑体 CN Bold"/>
                  </a:rPr>
                  <a:t>年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E99389F-2B16-49A2-8504-4E944A565056}"/>
                </a:ext>
              </a:extLst>
            </p:cNvPr>
            <p:cNvGrpSpPr/>
            <p:nvPr/>
          </p:nvGrpSpPr>
          <p:grpSpPr>
            <a:xfrm>
              <a:off x="9359766" y="2041632"/>
              <a:ext cx="1863192" cy="397105"/>
              <a:chOff x="9299027" y="2153055"/>
              <a:chExt cx="1984670" cy="397105"/>
            </a:xfrm>
          </p:grpSpPr>
          <p:sp>
            <p:nvSpPr>
              <p:cNvPr id="148" name="矩形: 圆角 147">
                <a:extLst>
                  <a:ext uri="{FF2B5EF4-FFF2-40B4-BE49-F238E27FC236}">
                    <a16:creationId xmlns:a16="http://schemas.microsoft.com/office/drawing/2014/main" id="{6521E7B4-B7D4-4E54-88E1-688E31C05B5D}"/>
                  </a:ext>
                </a:extLst>
              </p:cNvPr>
              <p:cNvSpPr/>
              <p:nvPr/>
            </p:nvSpPr>
            <p:spPr>
              <a:xfrm>
                <a:off x="9299027" y="2153055"/>
                <a:ext cx="1984670" cy="3971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5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83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F249EBEA-1ADB-476B-9EB1-3541A7773585}"/>
                  </a:ext>
                </a:extLst>
              </p:cNvPr>
              <p:cNvSpPr txBox="1"/>
              <p:nvPr/>
            </p:nvSpPr>
            <p:spPr>
              <a:xfrm>
                <a:off x="9353892" y="2212148"/>
                <a:ext cx="1874942" cy="3107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83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Roboto Regular"/>
                    <a:ea typeface="思源黑体 CN Regular"/>
                  </a:rPr>
                  <a:t>西彭板块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7395872-398B-4109-9658-8F0B76186CDB}"/>
              </a:ext>
            </a:extLst>
          </p:cNvPr>
          <p:cNvGrpSpPr/>
          <p:nvPr/>
        </p:nvGrpSpPr>
        <p:grpSpPr>
          <a:xfrm>
            <a:off x="3024475" y="1767365"/>
            <a:ext cx="1552660" cy="1724613"/>
            <a:chOff x="3706074" y="1348167"/>
            <a:chExt cx="1863192" cy="206953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4C20516-3397-4731-A275-F661DF9C7F55}"/>
                </a:ext>
              </a:extLst>
            </p:cNvPr>
            <p:cNvGrpSpPr/>
            <p:nvPr/>
          </p:nvGrpSpPr>
          <p:grpSpPr>
            <a:xfrm>
              <a:off x="3868527" y="1348167"/>
              <a:ext cx="1538287" cy="477053"/>
              <a:chOff x="3877373" y="1348167"/>
              <a:chExt cx="1538287" cy="477053"/>
            </a:xfrm>
          </p:grpSpPr>
          <p:sp>
            <p:nvSpPr>
              <p:cNvPr id="138" name="矩形: 圆角 137">
                <a:extLst>
                  <a:ext uri="{FF2B5EF4-FFF2-40B4-BE49-F238E27FC236}">
                    <a16:creationId xmlns:a16="http://schemas.microsoft.com/office/drawing/2014/main" id="{DE2F2656-757A-46E7-9855-43E095C642F2}"/>
                  </a:ext>
                </a:extLst>
              </p:cNvPr>
              <p:cNvSpPr/>
              <p:nvPr/>
            </p:nvSpPr>
            <p:spPr>
              <a:xfrm>
                <a:off x="3877373" y="1348167"/>
                <a:ext cx="1538287" cy="47705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368300" dist="127000" dir="78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50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39" name="文本框 138">
                <a:extLst>
                  <a:ext uri="{FF2B5EF4-FFF2-40B4-BE49-F238E27FC236}">
                    <a16:creationId xmlns:a16="http://schemas.microsoft.com/office/drawing/2014/main" id="{83A623DA-C80B-409A-86DF-82F4BC3505FB}"/>
                  </a:ext>
                </a:extLst>
              </p:cNvPr>
              <p:cNvSpPr txBox="1"/>
              <p:nvPr/>
            </p:nvSpPr>
            <p:spPr>
              <a:xfrm>
                <a:off x="4040824" y="1410812"/>
                <a:ext cx="1211385" cy="387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500" dirty="0">
                    <a:solidFill>
                      <a:prstClr val="white"/>
                    </a:solidFill>
                    <a:latin typeface="思源黑体 CN Bold"/>
                    <a:ea typeface="思源黑体 CN Bold"/>
                  </a:rPr>
                  <a:t>2023</a:t>
                </a:r>
                <a:r>
                  <a:rPr lang="zh-CN" altLang="en-US" sz="1500" dirty="0">
                    <a:solidFill>
                      <a:prstClr val="white"/>
                    </a:solidFill>
                    <a:latin typeface="思源黑体 CN Bold"/>
                    <a:ea typeface="思源黑体 CN Bold"/>
                  </a:rPr>
                  <a:t>年</a:t>
                </a:r>
              </a:p>
            </p:txBody>
          </p:sp>
        </p:grp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8E3513E8-ADEE-495C-A717-D47BB03C90D7}"/>
                </a:ext>
              </a:extLst>
            </p:cNvPr>
            <p:cNvGrpSpPr/>
            <p:nvPr/>
          </p:nvGrpSpPr>
          <p:grpSpPr>
            <a:xfrm>
              <a:off x="3706074" y="2041632"/>
              <a:ext cx="1863192" cy="397105"/>
              <a:chOff x="9299027" y="2153055"/>
              <a:chExt cx="1984670" cy="397105"/>
            </a:xfrm>
          </p:grpSpPr>
          <p:sp>
            <p:nvSpPr>
              <p:cNvPr id="173" name="矩形: 圆角 172">
                <a:extLst>
                  <a:ext uri="{FF2B5EF4-FFF2-40B4-BE49-F238E27FC236}">
                    <a16:creationId xmlns:a16="http://schemas.microsoft.com/office/drawing/2014/main" id="{A89B3662-4411-4FDA-83DC-25FB2212CB3B}"/>
                  </a:ext>
                </a:extLst>
              </p:cNvPr>
              <p:cNvSpPr/>
              <p:nvPr/>
            </p:nvSpPr>
            <p:spPr>
              <a:xfrm>
                <a:off x="9299027" y="2153055"/>
                <a:ext cx="1984670" cy="3971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5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83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EF2D6E75-0C66-41A4-8891-7E275F57D5D7}"/>
                  </a:ext>
                </a:extLst>
              </p:cNvPr>
              <p:cNvSpPr txBox="1"/>
              <p:nvPr/>
            </p:nvSpPr>
            <p:spPr>
              <a:xfrm>
                <a:off x="9353892" y="2212148"/>
                <a:ext cx="1874942" cy="3107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83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Roboto Regular"/>
                    <a:ea typeface="思源黑体 CN Regular"/>
                  </a:rPr>
                  <a:t>双福板块</a:t>
                </a:r>
              </a:p>
            </p:txBody>
          </p:sp>
        </p:grpSp>
        <p:grpSp>
          <p:nvGrpSpPr>
            <p:cNvPr id="175" name="组合 174">
              <a:extLst>
                <a:ext uri="{FF2B5EF4-FFF2-40B4-BE49-F238E27FC236}">
                  <a16:creationId xmlns:a16="http://schemas.microsoft.com/office/drawing/2014/main" id="{534B65E5-67D1-431D-96C1-4042BD076564}"/>
                </a:ext>
              </a:extLst>
            </p:cNvPr>
            <p:cNvGrpSpPr/>
            <p:nvPr/>
          </p:nvGrpSpPr>
          <p:grpSpPr>
            <a:xfrm>
              <a:off x="3706074" y="2531115"/>
              <a:ext cx="1863192" cy="397105"/>
              <a:chOff x="9299027" y="2642111"/>
              <a:chExt cx="1984670" cy="397105"/>
            </a:xfrm>
          </p:grpSpPr>
          <p:sp>
            <p:nvSpPr>
              <p:cNvPr id="176" name="矩形: 圆角 175">
                <a:extLst>
                  <a:ext uri="{FF2B5EF4-FFF2-40B4-BE49-F238E27FC236}">
                    <a16:creationId xmlns:a16="http://schemas.microsoft.com/office/drawing/2014/main" id="{CC1040F6-0C34-48C3-837D-5FE57DBDFD21}"/>
                  </a:ext>
                </a:extLst>
              </p:cNvPr>
              <p:cNvSpPr/>
              <p:nvPr/>
            </p:nvSpPr>
            <p:spPr>
              <a:xfrm>
                <a:off x="9299027" y="2642111"/>
                <a:ext cx="1984670" cy="3971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5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83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77" name="文本框 176">
                <a:extLst>
                  <a:ext uri="{FF2B5EF4-FFF2-40B4-BE49-F238E27FC236}">
                    <a16:creationId xmlns:a16="http://schemas.microsoft.com/office/drawing/2014/main" id="{C1925760-B051-4215-920A-92DCF6288C86}"/>
                  </a:ext>
                </a:extLst>
              </p:cNvPr>
              <p:cNvSpPr txBox="1"/>
              <p:nvPr/>
            </p:nvSpPr>
            <p:spPr>
              <a:xfrm>
                <a:off x="9353892" y="2701204"/>
                <a:ext cx="1874942" cy="3107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83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Roboto Regular"/>
                    <a:ea typeface="思源黑体 CN Regular"/>
                  </a:rPr>
                  <a:t>德感板块</a:t>
                </a:r>
              </a:p>
            </p:txBody>
          </p:sp>
        </p:grpSp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5B025A51-DCDD-4FA8-81FF-C6D4A024CAE2}"/>
                </a:ext>
              </a:extLst>
            </p:cNvPr>
            <p:cNvGrpSpPr/>
            <p:nvPr/>
          </p:nvGrpSpPr>
          <p:grpSpPr>
            <a:xfrm>
              <a:off x="3706074" y="3020598"/>
              <a:ext cx="1863192" cy="397105"/>
              <a:chOff x="9299027" y="3122276"/>
              <a:chExt cx="1984670" cy="397105"/>
            </a:xfrm>
          </p:grpSpPr>
          <p:sp>
            <p:nvSpPr>
              <p:cNvPr id="179" name="矩形: 圆角 178">
                <a:extLst>
                  <a:ext uri="{FF2B5EF4-FFF2-40B4-BE49-F238E27FC236}">
                    <a16:creationId xmlns:a16="http://schemas.microsoft.com/office/drawing/2014/main" id="{5732317B-CB28-412C-8C60-8D17DFBB0F9B}"/>
                  </a:ext>
                </a:extLst>
              </p:cNvPr>
              <p:cNvSpPr/>
              <p:nvPr/>
            </p:nvSpPr>
            <p:spPr>
              <a:xfrm>
                <a:off x="9299027" y="3122276"/>
                <a:ext cx="1984670" cy="3971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5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83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0" name="文本框 179">
                <a:extLst>
                  <a:ext uri="{FF2B5EF4-FFF2-40B4-BE49-F238E27FC236}">
                    <a16:creationId xmlns:a16="http://schemas.microsoft.com/office/drawing/2014/main" id="{3E92BAEA-2E89-4964-8341-BC5C62FCC61C}"/>
                  </a:ext>
                </a:extLst>
              </p:cNvPr>
              <p:cNvSpPr txBox="1"/>
              <p:nvPr/>
            </p:nvSpPr>
            <p:spPr>
              <a:xfrm>
                <a:off x="9353892" y="3181369"/>
                <a:ext cx="1874942" cy="3107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83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Roboto Regular"/>
                    <a:ea typeface="思源黑体 CN Regular"/>
                  </a:rPr>
                  <a:t>东部新城板块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7699152-C8D9-4104-B1F6-097641E36661}"/>
              </a:ext>
            </a:extLst>
          </p:cNvPr>
          <p:cNvGrpSpPr/>
          <p:nvPr/>
        </p:nvGrpSpPr>
        <p:grpSpPr>
          <a:xfrm>
            <a:off x="715059" y="2500732"/>
            <a:ext cx="1552660" cy="1316711"/>
            <a:chOff x="858071" y="1348167"/>
            <a:chExt cx="1863192" cy="158005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A7C2A82-6A84-445D-8D07-964BB4E37B30}"/>
                </a:ext>
              </a:extLst>
            </p:cNvPr>
            <p:cNvGrpSpPr/>
            <p:nvPr/>
          </p:nvGrpSpPr>
          <p:grpSpPr>
            <a:xfrm>
              <a:off x="1020524" y="1348167"/>
              <a:ext cx="1538287" cy="477053"/>
              <a:chOff x="952418" y="1348167"/>
              <a:chExt cx="1538287" cy="477053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7EC37BDF-622A-4997-8BBD-D77D2EDED4DF}"/>
                  </a:ext>
                </a:extLst>
              </p:cNvPr>
              <p:cNvSpPr/>
              <p:nvPr/>
            </p:nvSpPr>
            <p:spPr>
              <a:xfrm>
                <a:off x="952418" y="1348167"/>
                <a:ext cx="1538287" cy="47705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368300" dist="127000" dir="78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50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31C19A-3F22-4487-BB87-96FF7FA7BE96}"/>
                  </a:ext>
                </a:extLst>
              </p:cNvPr>
              <p:cNvSpPr txBox="1"/>
              <p:nvPr/>
            </p:nvSpPr>
            <p:spPr>
              <a:xfrm>
                <a:off x="1115869" y="1410812"/>
                <a:ext cx="1211385" cy="387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500" dirty="0">
                    <a:solidFill>
                      <a:prstClr val="white"/>
                    </a:solidFill>
                    <a:latin typeface="思源黑体 CN Bold"/>
                    <a:ea typeface="思源黑体 CN Bold"/>
                  </a:rPr>
                  <a:t>2022</a:t>
                </a:r>
                <a:r>
                  <a:rPr lang="zh-CN" altLang="en-US" sz="1500" dirty="0">
                    <a:solidFill>
                      <a:prstClr val="white"/>
                    </a:solidFill>
                    <a:latin typeface="思源黑体 CN Bold"/>
                    <a:ea typeface="思源黑体 CN Bold"/>
                  </a:rPr>
                  <a:t>年</a:t>
                </a: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46853811-36B5-491A-8789-E81106B19C55}"/>
                </a:ext>
              </a:extLst>
            </p:cNvPr>
            <p:cNvGrpSpPr/>
            <p:nvPr/>
          </p:nvGrpSpPr>
          <p:grpSpPr>
            <a:xfrm>
              <a:off x="858071" y="2041632"/>
              <a:ext cx="1863192" cy="397105"/>
              <a:chOff x="9299027" y="2153055"/>
              <a:chExt cx="1984670" cy="397105"/>
            </a:xfrm>
          </p:grpSpPr>
          <p:sp>
            <p:nvSpPr>
              <p:cNvPr id="185" name="矩形: 圆角 184">
                <a:extLst>
                  <a:ext uri="{FF2B5EF4-FFF2-40B4-BE49-F238E27FC236}">
                    <a16:creationId xmlns:a16="http://schemas.microsoft.com/office/drawing/2014/main" id="{5D87B0DB-CBFD-4972-8592-0C4AB945B64D}"/>
                  </a:ext>
                </a:extLst>
              </p:cNvPr>
              <p:cNvSpPr/>
              <p:nvPr/>
            </p:nvSpPr>
            <p:spPr>
              <a:xfrm>
                <a:off x="9299027" y="2153055"/>
                <a:ext cx="1984670" cy="3971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5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83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6" name="文本框 185">
                <a:extLst>
                  <a:ext uri="{FF2B5EF4-FFF2-40B4-BE49-F238E27FC236}">
                    <a16:creationId xmlns:a16="http://schemas.microsoft.com/office/drawing/2014/main" id="{250D3E56-8F2D-4467-A973-092223C6BAB4}"/>
                  </a:ext>
                </a:extLst>
              </p:cNvPr>
              <p:cNvSpPr txBox="1"/>
              <p:nvPr/>
            </p:nvSpPr>
            <p:spPr>
              <a:xfrm>
                <a:off x="9353892" y="2212148"/>
                <a:ext cx="1874942" cy="3107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83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Roboto Regular"/>
                    <a:ea typeface="思源黑体 CN Regular"/>
                  </a:rPr>
                  <a:t>滨江新城板块</a:t>
                </a:r>
              </a:p>
            </p:txBody>
          </p:sp>
        </p:grp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B7E2640D-3ABD-408A-A0D1-2C65B48F0523}"/>
                </a:ext>
              </a:extLst>
            </p:cNvPr>
            <p:cNvGrpSpPr/>
            <p:nvPr/>
          </p:nvGrpSpPr>
          <p:grpSpPr>
            <a:xfrm>
              <a:off x="858071" y="2531115"/>
              <a:ext cx="1863192" cy="397105"/>
              <a:chOff x="9299027" y="2642111"/>
              <a:chExt cx="1984670" cy="397105"/>
            </a:xfrm>
          </p:grpSpPr>
          <p:sp>
            <p:nvSpPr>
              <p:cNvPr id="188" name="矩形: 圆角 187">
                <a:extLst>
                  <a:ext uri="{FF2B5EF4-FFF2-40B4-BE49-F238E27FC236}">
                    <a16:creationId xmlns:a16="http://schemas.microsoft.com/office/drawing/2014/main" id="{9B2CAA8C-6D76-40D5-8914-5A6C1125D93F}"/>
                  </a:ext>
                </a:extLst>
              </p:cNvPr>
              <p:cNvSpPr/>
              <p:nvPr/>
            </p:nvSpPr>
            <p:spPr>
              <a:xfrm>
                <a:off x="9299027" y="2642111"/>
                <a:ext cx="1984670" cy="39710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50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083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89" name="文本框 188">
                <a:extLst>
                  <a:ext uri="{FF2B5EF4-FFF2-40B4-BE49-F238E27FC236}">
                    <a16:creationId xmlns:a16="http://schemas.microsoft.com/office/drawing/2014/main" id="{754FC414-D9FC-4275-A40F-EE6E440DFB7E}"/>
                  </a:ext>
                </a:extLst>
              </p:cNvPr>
              <p:cNvSpPr txBox="1"/>
              <p:nvPr/>
            </p:nvSpPr>
            <p:spPr>
              <a:xfrm>
                <a:off x="9353892" y="2701204"/>
                <a:ext cx="1874942" cy="3107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76197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083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Roboto Regular"/>
                    <a:ea typeface="思源黑体 CN Regular"/>
                  </a:rPr>
                  <a:t>老城区板块</a:t>
                </a:r>
              </a:p>
            </p:txBody>
          </p:sp>
        </p:grp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2038A936-A57B-93DE-6195-7F3EFFA5537C}"/>
              </a:ext>
            </a:extLst>
          </p:cNvPr>
          <p:cNvGrpSpPr/>
          <p:nvPr/>
        </p:nvGrpSpPr>
        <p:grpSpPr>
          <a:xfrm>
            <a:off x="7889209" y="460418"/>
            <a:ext cx="1604560" cy="427306"/>
            <a:chOff x="1715067" y="1212794"/>
            <a:chExt cx="8883160" cy="2628498"/>
          </a:xfrm>
        </p:grpSpPr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723FEDDA-632A-A8A5-472A-6B3E3A7DEA1A}"/>
                </a:ext>
              </a:extLst>
            </p:cNvPr>
            <p:cNvGrpSpPr/>
            <p:nvPr/>
          </p:nvGrpSpPr>
          <p:grpSpPr>
            <a:xfrm>
              <a:off x="1715067" y="1212794"/>
              <a:ext cx="2540182" cy="2628498"/>
              <a:chOff x="2477067" y="831794"/>
              <a:chExt cx="2540182" cy="2628498"/>
            </a:xfrm>
          </p:grpSpPr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E9C376A1-A561-312B-9D3D-880F9FF44114}"/>
                  </a:ext>
                </a:extLst>
              </p:cNvPr>
              <p:cNvSpPr/>
              <p:nvPr/>
            </p:nvSpPr>
            <p:spPr>
              <a:xfrm>
                <a:off x="2705508" y="1476330"/>
                <a:ext cx="2084186" cy="1798095"/>
              </a:xfrm>
              <a:custGeom>
                <a:avLst/>
                <a:gdLst>
                  <a:gd name="connsiteX0" fmla="*/ 1042093 w 2084186"/>
                  <a:gd name="connsiteY0" fmla="*/ 0 h 1798095"/>
                  <a:gd name="connsiteX1" fmla="*/ 2084186 w 2084186"/>
                  <a:gd name="connsiteY1" fmla="*/ 1042093 h 1798095"/>
                  <a:gd name="connsiteX2" fmla="*/ 1778964 w 2084186"/>
                  <a:gd name="connsiteY2" fmla="*/ 1778964 h 1798095"/>
                  <a:gd name="connsiteX3" fmla="*/ 1757915 w 2084186"/>
                  <a:gd name="connsiteY3" fmla="*/ 1798095 h 1798095"/>
                  <a:gd name="connsiteX4" fmla="*/ 326272 w 2084186"/>
                  <a:gd name="connsiteY4" fmla="*/ 1798095 h 1798095"/>
                  <a:gd name="connsiteX5" fmla="*/ 305222 w 2084186"/>
                  <a:gd name="connsiteY5" fmla="*/ 1778964 h 1798095"/>
                  <a:gd name="connsiteX6" fmla="*/ 0 w 2084186"/>
                  <a:gd name="connsiteY6" fmla="*/ 1042093 h 1798095"/>
                  <a:gd name="connsiteX7" fmla="*/ 1042093 w 2084186"/>
                  <a:gd name="connsiteY7" fmla="*/ 0 h 179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4186" h="1798095">
                    <a:moveTo>
                      <a:pt x="1042093" y="0"/>
                    </a:moveTo>
                    <a:cubicBezTo>
                      <a:pt x="1617625" y="0"/>
                      <a:pt x="2084186" y="466561"/>
                      <a:pt x="2084186" y="1042093"/>
                    </a:cubicBezTo>
                    <a:cubicBezTo>
                      <a:pt x="2084186" y="1329859"/>
                      <a:pt x="1967546" y="1590382"/>
                      <a:pt x="1778964" y="1778964"/>
                    </a:cubicBezTo>
                    <a:lnTo>
                      <a:pt x="1757915" y="1798095"/>
                    </a:lnTo>
                    <a:lnTo>
                      <a:pt x="326272" y="1798095"/>
                    </a:lnTo>
                    <a:lnTo>
                      <a:pt x="305222" y="1778964"/>
                    </a:lnTo>
                    <a:cubicBezTo>
                      <a:pt x="116640" y="1590382"/>
                      <a:pt x="0" y="1329859"/>
                      <a:pt x="0" y="1042093"/>
                    </a:cubicBezTo>
                    <a:cubicBezTo>
                      <a:pt x="0" y="466561"/>
                      <a:pt x="466561" y="0"/>
                      <a:pt x="1042093" y="0"/>
                    </a:cubicBezTo>
                    <a:close/>
                  </a:path>
                </a:pathLst>
              </a:custGeom>
              <a:solidFill>
                <a:srgbClr val="C115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6A9A7106-553C-8D59-BEDC-9223FDDC3A18}"/>
                  </a:ext>
                </a:extLst>
              </p:cNvPr>
              <p:cNvSpPr/>
              <p:nvPr/>
            </p:nvSpPr>
            <p:spPr>
              <a:xfrm rot="4494574">
                <a:off x="4108756" y="826720"/>
                <a:ext cx="379372" cy="896903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3E503317-6952-6763-0057-E2DD659F7D6B}"/>
                  </a:ext>
                </a:extLst>
              </p:cNvPr>
              <p:cNvSpPr/>
              <p:nvPr/>
            </p:nvSpPr>
            <p:spPr>
              <a:xfrm rot="18026902">
                <a:off x="3232623" y="894810"/>
                <a:ext cx="273755" cy="647207"/>
              </a:xfrm>
              <a:custGeom>
                <a:avLst/>
                <a:gdLst>
                  <a:gd name="connsiteX0" fmla="*/ 56151 w 112302"/>
                  <a:gd name="connsiteY0" fmla="*/ 0 h 265501"/>
                  <a:gd name="connsiteX1" fmla="*/ 57766 w 112302"/>
                  <a:gd name="connsiteY1" fmla="*/ 1088 h 265501"/>
                  <a:gd name="connsiteX2" fmla="*/ 112302 w 112302"/>
                  <a:gd name="connsiteY2" fmla="*/ 132750 h 265501"/>
                  <a:gd name="connsiteX3" fmla="*/ 57766 w 112302"/>
                  <a:gd name="connsiteY3" fmla="*/ 264412 h 265501"/>
                  <a:gd name="connsiteX4" fmla="*/ 56151 w 112302"/>
                  <a:gd name="connsiteY4" fmla="*/ 265501 h 265501"/>
                  <a:gd name="connsiteX5" fmla="*/ 54536 w 112302"/>
                  <a:gd name="connsiteY5" fmla="*/ 264412 h 265501"/>
                  <a:gd name="connsiteX6" fmla="*/ 0 w 112302"/>
                  <a:gd name="connsiteY6" fmla="*/ 132750 h 265501"/>
                  <a:gd name="connsiteX7" fmla="*/ 54536 w 112302"/>
                  <a:gd name="connsiteY7" fmla="*/ 1088 h 26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302" h="265501">
                    <a:moveTo>
                      <a:pt x="56151" y="0"/>
                    </a:moveTo>
                    <a:lnTo>
                      <a:pt x="57766" y="1088"/>
                    </a:lnTo>
                    <a:cubicBezTo>
                      <a:pt x="91461" y="34784"/>
                      <a:pt x="112302" y="81333"/>
                      <a:pt x="112302" y="132750"/>
                    </a:cubicBezTo>
                    <a:cubicBezTo>
                      <a:pt x="112302" y="184167"/>
                      <a:pt x="91461" y="230717"/>
                      <a:pt x="57766" y="264412"/>
                    </a:cubicBezTo>
                    <a:lnTo>
                      <a:pt x="56151" y="265501"/>
                    </a:lnTo>
                    <a:lnTo>
                      <a:pt x="54536" y="264412"/>
                    </a:lnTo>
                    <a:cubicBezTo>
                      <a:pt x="20841" y="230717"/>
                      <a:pt x="0" y="184167"/>
                      <a:pt x="0" y="132750"/>
                    </a:cubicBezTo>
                    <a:cubicBezTo>
                      <a:pt x="0" y="81333"/>
                      <a:pt x="20841" y="34784"/>
                      <a:pt x="54536" y="1088"/>
                    </a:cubicBezTo>
                    <a:close/>
                  </a:path>
                </a:pathLst>
              </a:custGeom>
              <a:solidFill>
                <a:srgbClr val="0F8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F23FA30-442E-2DDD-4464-7E02ECF75502}"/>
                  </a:ext>
                </a:extLst>
              </p:cNvPr>
              <p:cNvSpPr/>
              <p:nvPr/>
            </p:nvSpPr>
            <p:spPr>
              <a:xfrm rot="4494574">
                <a:off x="2478773" y="921816"/>
                <a:ext cx="2536770" cy="2540182"/>
              </a:xfrm>
              <a:custGeom>
                <a:avLst/>
                <a:gdLst>
                  <a:gd name="connsiteX0" fmla="*/ 2186440 w 2536770"/>
                  <a:gd name="connsiteY0" fmla="*/ 373956 h 2540182"/>
                  <a:gd name="connsiteX1" fmla="*/ 2267943 w 2536770"/>
                  <a:gd name="connsiteY1" fmla="*/ 395933 h 2540182"/>
                  <a:gd name="connsiteX2" fmla="*/ 2536770 w 2536770"/>
                  <a:gd name="connsiteY2" fmla="*/ 701169 h 2540182"/>
                  <a:gd name="connsiteX3" fmla="*/ 2535680 w 2536770"/>
                  <a:gd name="connsiteY3" fmla="*/ 718141 h 2540182"/>
                  <a:gd name="connsiteX4" fmla="*/ 2512791 w 2536770"/>
                  <a:gd name="connsiteY4" fmla="*/ 682410 h 2540182"/>
                  <a:gd name="connsiteX5" fmla="*/ 2190314 w 2536770"/>
                  <a:gd name="connsiteY5" fmla="*/ 376148 h 2540182"/>
                  <a:gd name="connsiteX6" fmla="*/ 1611706 w 2536770"/>
                  <a:gd name="connsiteY6" fmla="*/ 2505426 h 2540182"/>
                  <a:gd name="connsiteX7" fmla="*/ 1616157 w 2536770"/>
                  <a:gd name="connsiteY7" fmla="*/ 2505478 h 2540182"/>
                  <a:gd name="connsiteX8" fmla="*/ 2048887 w 2536770"/>
                  <a:gd name="connsiteY8" fmla="*/ 2402851 h 2540182"/>
                  <a:gd name="connsiteX9" fmla="*/ 2086637 w 2536770"/>
                  <a:gd name="connsiteY9" fmla="*/ 2383471 h 2540182"/>
                  <a:gd name="connsiteX10" fmla="*/ 2079046 w 2536770"/>
                  <a:gd name="connsiteY10" fmla="*/ 2398692 h 2540182"/>
                  <a:gd name="connsiteX11" fmla="*/ 1693209 w 2536770"/>
                  <a:gd name="connsiteY11" fmla="*/ 2527403 h 2540182"/>
                  <a:gd name="connsiteX12" fmla="*/ 612656 w 2536770"/>
                  <a:gd name="connsiteY12" fmla="*/ 28679 h 2540182"/>
                  <a:gd name="connsiteX13" fmla="*/ 631991 w 2536770"/>
                  <a:gd name="connsiteY13" fmla="*/ 19895 h 2540182"/>
                  <a:gd name="connsiteX14" fmla="*/ 846975 w 2536770"/>
                  <a:gd name="connsiteY14" fmla="*/ 12780 h 2540182"/>
                  <a:gd name="connsiteX15" fmla="*/ 1531760 w 2536770"/>
                  <a:gd name="connsiteY15" fmla="*/ 197427 h 2540182"/>
                  <a:gd name="connsiteX16" fmla="*/ 1527310 w 2536770"/>
                  <a:gd name="connsiteY16" fmla="*/ 197374 h 2540182"/>
                  <a:gd name="connsiteX17" fmla="*/ 774210 w 2536770"/>
                  <a:gd name="connsiteY17" fmla="*/ 516297 h 2540182"/>
                  <a:gd name="connsiteX18" fmla="*/ 766959 w 2536770"/>
                  <a:gd name="connsiteY18" fmla="*/ 524293 h 2540182"/>
                  <a:gd name="connsiteX19" fmla="*/ 768228 w 2536770"/>
                  <a:gd name="connsiteY19" fmla="*/ 499149 h 2540182"/>
                  <a:gd name="connsiteX20" fmla="*/ 631494 w 2536770"/>
                  <a:gd name="connsiteY20" fmla="*/ 51511 h 2540182"/>
                  <a:gd name="connsiteX21" fmla="*/ 136567 w 2536770"/>
                  <a:gd name="connsiteY21" fmla="*/ 1234129 h 2540182"/>
                  <a:gd name="connsiteX22" fmla="*/ 234237 w 2536770"/>
                  <a:gd name="connsiteY22" fmla="*/ 871911 h 2540182"/>
                  <a:gd name="connsiteX23" fmla="*/ 236068 w 2536770"/>
                  <a:gd name="connsiteY23" fmla="*/ 875528 h 2540182"/>
                  <a:gd name="connsiteX24" fmla="*/ 238853 w 2536770"/>
                  <a:gd name="connsiteY24" fmla="*/ 880909 h 2540182"/>
                  <a:gd name="connsiteX25" fmla="*/ 241644 w 2536770"/>
                  <a:gd name="connsiteY25" fmla="*/ 886265 h 2540182"/>
                  <a:gd name="connsiteX26" fmla="*/ 244472 w 2536770"/>
                  <a:gd name="connsiteY26" fmla="*/ 891580 h 2540182"/>
                  <a:gd name="connsiteX27" fmla="*/ 247342 w 2536770"/>
                  <a:gd name="connsiteY27" fmla="*/ 896891 h 2540182"/>
                  <a:gd name="connsiteX28" fmla="*/ 250221 w 2536770"/>
                  <a:gd name="connsiteY28" fmla="*/ 902165 h 2540182"/>
                  <a:gd name="connsiteX29" fmla="*/ 253130 w 2536770"/>
                  <a:gd name="connsiteY29" fmla="*/ 907423 h 2540182"/>
                  <a:gd name="connsiteX30" fmla="*/ 256078 w 2536770"/>
                  <a:gd name="connsiteY30" fmla="*/ 912637 h 2540182"/>
                  <a:gd name="connsiteX31" fmla="*/ 259046 w 2536770"/>
                  <a:gd name="connsiteY31" fmla="*/ 917830 h 2540182"/>
                  <a:gd name="connsiteX32" fmla="*/ 262046 w 2536770"/>
                  <a:gd name="connsiteY32" fmla="*/ 922993 h 2540182"/>
                  <a:gd name="connsiteX33" fmla="*/ 265082 w 2536770"/>
                  <a:gd name="connsiteY33" fmla="*/ 928127 h 2540182"/>
                  <a:gd name="connsiteX34" fmla="*/ 268149 w 2536770"/>
                  <a:gd name="connsiteY34" fmla="*/ 933241 h 2540182"/>
                  <a:gd name="connsiteX35" fmla="*/ 271241 w 2536770"/>
                  <a:gd name="connsiteY35" fmla="*/ 938310 h 2540182"/>
                  <a:gd name="connsiteX36" fmla="*/ 274364 w 2536770"/>
                  <a:gd name="connsiteY36" fmla="*/ 943362 h 2540182"/>
                  <a:gd name="connsiteX37" fmla="*/ 277538 w 2536770"/>
                  <a:gd name="connsiteY37" fmla="*/ 948373 h 2540182"/>
                  <a:gd name="connsiteX38" fmla="*/ 280721 w 2536770"/>
                  <a:gd name="connsiteY38" fmla="*/ 953350 h 2540182"/>
                  <a:gd name="connsiteX39" fmla="*/ 283948 w 2536770"/>
                  <a:gd name="connsiteY39" fmla="*/ 958311 h 2540182"/>
                  <a:gd name="connsiteX40" fmla="*/ 287212 w 2536770"/>
                  <a:gd name="connsiteY40" fmla="*/ 963228 h 2540182"/>
                  <a:gd name="connsiteX41" fmla="*/ 290511 w 2536770"/>
                  <a:gd name="connsiteY41" fmla="*/ 968117 h 2540182"/>
                  <a:gd name="connsiteX42" fmla="*/ 293835 w 2536770"/>
                  <a:gd name="connsiteY42" fmla="*/ 972959 h 2540182"/>
                  <a:gd name="connsiteX43" fmla="*/ 297202 w 2536770"/>
                  <a:gd name="connsiteY43" fmla="*/ 977787 h 2540182"/>
                  <a:gd name="connsiteX44" fmla="*/ 300608 w 2536770"/>
                  <a:gd name="connsiteY44" fmla="*/ 982573 h 2540182"/>
                  <a:gd name="connsiteX45" fmla="*/ 304052 w 2536770"/>
                  <a:gd name="connsiteY45" fmla="*/ 987316 h 2540182"/>
                  <a:gd name="connsiteX46" fmla="*/ 307529 w 2536770"/>
                  <a:gd name="connsiteY46" fmla="*/ 992028 h 2540182"/>
                  <a:gd name="connsiteX47" fmla="*/ 311042 w 2536770"/>
                  <a:gd name="connsiteY47" fmla="*/ 996711 h 2540182"/>
                  <a:gd name="connsiteX48" fmla="*/ 314591 w 2536770"/>
                  <a:gd name="connsiteY48" fmla="*/ 1001351 h 2540182"/>
                  <a:gd name="connsiteX49" fmla="*/ 318188 w 2536770"/>
                  <a:gd name="connsiteY49" fmla="*/ 1005964 h 2540182"/>
                  <a:gd name="connsiteX50" fmla="*/ 321813 w 2536770"/>
                  <a:gd name="connsiteY50" fmla="*/ 1010520 h 2540182"/>
                  <a:gd name="connsiteX51" fmla="*/ 325485 w 2536770"/>
                  <a:gd name="connsiteY51" fmla="*/ 1015048 h 2540182"/>
                  <a:gd name="connsiteX52" fmla="*/ 329195 w 2536770"/>
                  <a:gd name="connsiteY52" fmla="*/ 1019534 h 2540182"/>
                  <a:gd name="connsiteX53" fmla="*/ 336529 w 2536770"/>
                  <a:gd name="connsiteY53" fmla="*/ 1028141 h 2540182"/>
                  <a:gd name="connsiteX54" fmla="*/ 340156 w 2536770"/>
                  <a:gd name="connsiteY54" fmla="*/ 1032303 h 2540182"/>
                  <a:gd name="connsiteX55" fmla="*/ 343758 w 2536770"/>
                  <a:gd name="connsiteY55" fmla="*/ 1036404 h 2540182"/>
                  <a:gd name="connsiteX56" fmla="*/ 347389 w 2536770"/>
                  <a:gd name="connsiteY56" fmla="*/ 1040501 h 2540182"/>
                  <a:gd name="connsiteX57" fmla="*/ 351062 w 2536770"/>
                  <a:gd name="connsiteY57" fmla="*/ 1044635 h 2540182"/>
                  <a:gd name="connsiteX58" fmla="*/ 354775 w 2536770"/>
                  <a:gd name="connsiteY58" fmla="*/ 1048767 h 2540182"/>
                  <a:gd name="connsiteX59" fmla="*/ 358513 w 2536770"/>
                  <a:gd name="connsiteY59" fmla="*/ 1052905 h 2540182"/>
                  <a:gd name="connsiteX60" fmla="*/ 362300 w 2536770"/>
                  <a:gd name="connsiteY60" fmla="*/ 1057057 h 2540182"/>
                  <a:gd name="connsiteX61" fmla="*/ 366123 w 2536770"/>
                  <a:gd name="connsiteY61" fmla="*/ 1061218 h 2540182"/>
                  <a:gd name="connsiteX62" fmla="*/ 369984 w 2536770"/>
                  <a:gd name="connsiteY62" fmla="*/ 1065389 h 2540182"/>
                  <a:gd name="connsiteX63" fmla="*/ 373872 w 2536770"/>
                  <a:gd name="connsiteY63" fmla="*/ 1069555 h 2540182"/>
                  <a:gd name="connsiteX64" fmla="*/ 377810 w 2536770"/>
                  <a:gd name="connsiteY64" fmla="*/ 1073735 h 2540182"/>
                  <a:gd name="connsiteX65" fmla="*/ 381775 w 2536770"/>
                  <a:gd name="connsiteY65" fmla="*/ 1077908 h 2540182"/>
                  <a:gd name="connsiteX66" fmla="*/ 385777 w 2536770"/>
                  <a:gd name="connsiteY66" fmla="*/ 1082092 h 2540182"/>
                  <a:gd name="connsiteX67" fmla="*/ 389803 w 2536770"/>
                  <a:gd name="connsiteY67" fmla="*/ 1086282 h 2540182"/>
                  <a:gd name="connsiteX68" fmla="*/ 393873 w 2536770"/>
                  <a:gd name="connsiteY68" fmla="*/ 1090457 h 2540182"/>
                  <a:gd name="connsiteX69" fmla="*/ 397971 w 2536770"/>
                  <a:gd name="connsiteY69" fmla="*/ 1094627 h 2540182"/>
                  <a:gd name="connsiteX70" fmla="*/ 402105 w 2536770"/>
                  <a:gd name="connsiteY70" fmla="*/ 1098806 h 2540182"/>
                  <a:gd name="connsiteX71" fmla="*/ 405160 w 2536770"/>
                  <a:gd name="connsiteY71" fmla="*/ 1101851 h 2540182"/>
                  <a:gd name="connsiteX72" fmla="*/ 300411 w 2536770"/>
                  <a:gd name="connsiteY72" fmla="*/ 1131826 h 2540182"/>
                  <a:gd name="connsiteX73" fmla="*/ 199431 w 2536770"/>
                  <a:gd name="connsiteY73" fmla="*/ 1183758 h 2540182"/>
                  <a:gd name="connsiteX74" fmla="*/ 12779 w 2536770"/>
                  <a:gd name="connsiteY74" fmla="*/ 1693210 h 2540182"/>
                  <a:gd name="connsiteX75" fmla="*/ 20597 w 2536770"/>
                  <a:gd name="connsiteY75" fmla="*/ 1664217 h 2540182"/>
                  <a:gd name="connsiteX76" fmla="*/ 52516 w 2536770"/>
                  <a:gd name="connsiteY76" fmla="*/ 1661460 h 2540182"/>
                  <a:gd name="connsiteX77" fmla="*/ 352171 w 2536770"/>
                  <a:gd name="connsiteY77" fmla="*/ 1505632 h 2540182"/>
                  <a:gd name="connsiteX78" fmla="*/ 419243 w 2536770"/>
                  <a:gd name="connsiteY78" fmla="*/ 1425080 h 2540182"/>
                  <a:gd name="connsiteX79" fmla="*/ 445058 w 2536770"/>
                  <a:gd name="connsiteY79" fmla="*/ 1604881 h 2540182"/>
                  <a:gd name="connsiteX80" fmla="*/ 953152 w 2536770"/>
                  <a:gd name="connsiteY80" fmla="*/ 2326705 h 2540182"/>
                  <a:gd name="connsiteX81" fmla="*/ 957026 w 2536770"/>
                  <a:gd name="connsiteY81" fmla="*/ 2328898 h 2540182"/>
                  <a:gd name="connsiteX82" fmla="*/ 272240 w 2536770"/>
                  <a:gd name="connsiteY82" fmla="*/ 2144252 h 2540182"/>
                  <a:gd name="connsiteX83" fmla="*/ 12779 w 2536770"/>
                  <a:gd name="connsiteY83" fmla="*/ 1693210 h 2540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2536770" h="2540182">
                    <a:moveTo>
                      <a:pt x="2186440" y="373956"/>
                    </a:moveTo>
                    <a:lnTo>
                      <a:pt x="2267943" y="395933"/>
                    </a:lnTo>
                    <a:cubicBezTo>
                      <a:pt x="2415093" y="435610"/>
                      <a:pt x="2517223" y="559119"/>
                      <a:pt x="2536770" y="701169"/>
                    </a:cubicBezTo>
                    <a:lnTo>
                      <a:pt x="2535680" y="718141"/>
                    </a:lnTo>
                    <a:lnTo>
                      <a:pt x="2512791" y="682410"/>
                    </a:lnTo>
                    <a:cubicBezTo>
                      <a:pt x="2427180" y="561844"/>
                      <a:pt x="2318233" y="457227"/>
                      <a:pt x="2190314" y="376148"/>
                    </a:cubicBezTo>
                    <a:close/>
                    <a:moveTo>
                      <a:pt x="1611706" y="2505426"/>
                    </a:moveTo>
                    <a:lnTo>
                      <a:pt x="1616157" y="2505478"/>
                    </a:lnTo>
                    <a:cubicBezTo>
                      <a:pt x="1767496" y="2499699"/>
                      <a:pt x="1914269" y="2464035"/>
                      <a:pt x="2048887" y="2402851"/>
                    </a:cubicBezTo>
                    <a:lnTo>
                      <a:pt x="2086637" y="2383471"/>
                    </a:lnTo>
                    <a:lnTo>
                      <a:pt x="2079046" y="2398692"/>
                    </a:lnTo>
                    <a:cubicBezTo>
                      <a:pt x="1990737" y="2511655"/>
                      <a:pt x="1840358" y="2567081"/>
                      <a:pt x="1693209" y="2527403"/>
                    </a:cubicBezTo>
                    <a:close/>
                    <a:moveTo>
                      <a:pt x="612656" y="28679"/>
                    </a:moveTo>
                    <a:lnTo>
                      <a:pt x="631991" y="19895"/>
                    </a:lnTo>
                    <a:cubicBezTo>
                      <a:pt x="699019" y="-3122"/>
                      <a:pt x="773401" y="-7058"/>
                      <a:pt x="846975" y="12780"/>
                    </a:cubicBezTo>
                    <a:lnTo>
                      <a:pt x="1531760" y="197427"/>
                    </a:lnTo>
                    <a:lnTo>
                      <a:pt x="1527310" y="197374"/>
                    </a:lnTo>
                    <a:cubicBezTo>
                      <a:pt x="1243549" y="208211"/>
                      <a:pt x="975841" y="324111"/>
                      <a:pt x="774210" y="516297"/>
                    </a:cubicBezTo>
                    <a:lnTo>
                      <a:pt x="766959" y="524293"/>
                    </a:lnTo>
                    <a:lnTo>
                      <a:pt x="768228" y="499149"/>
                    </a:lnTo>
                    <a:cubicBezTo>
                      <a:pt x="768229" y="333333"/>
                      <a:pt x="717821" y="179293"/>
                      <a:pt x="631494" y="51511"/>
                    </a:cubicBezTo>
                    <a:close/>
                    <a:moveTo>
                      <a:pt x="136567" y="1234129"/>
                    </a:moveTo>
                    <a:lnTo>
                      <a:pt x="234237" y="871911"/>
                    </a:lnTo>
                    <a:lnTo>
                      <a:pt x="236068" y="875528"/>
                    </a:lnTo>
                    <a:lnTo>
                      <a:pt x="238853" y="880909"/>
                    </a:lnTo>
                    <a:lnTo>
                      <a:pt x="241644" y="886265"/>
                    </a:lnTo>
                    <a:lnTo>
                      <a:pt x="244472" y="891580"/>
                    </a:lnTo>
                    <a:lnTo>
                      <a:pt x="247342" y="896891"/>
                    </a:lnTo>
                    <a:lnTo>
                      <a:pt x="250221" y="902165"/>
                    </a:lnTo>
                    <a:lnTo>
                      <a:pt x="253130" y="907423"/>
                    </a:lnTo>
                    <a:lnTo>
                      <a:pt x="256078" y="912637"/>
                    </a:lnTo>
                    <a:lnTo>
                      <a:pt x="259046" y="917830"/>
                    </a:lnTo>
                    <a:lnTo>
                      <a:pt x="262046" y="922993"/>
                    </a:lnTo>
                    <a:lnTo>
                      <a:pt x="265082" y="928127"/>
                    </a:lnTo>
                    <a:lnTo>
                      <a:pt x="268149" y="933241"/>
                    </a:lnTo>
                    <a:lnTo>
                      <a:pt x="271241" y="938310"/>
                    </a:lnTo>
                    <a:lnTo>
                      <a:pt x="274364" y="943362"/>
                    </a:lnTo>
                    <a:lnTo>
                      <a:pt x="277538" y="948373"/>
                    </a:lnTo>
                    <a:lnTo>
                      <a:pt x="280721" y="953350"/>
                    </a:lnTo>
                    <a:lnTo>
                      <a:pt x="283948" y="958311"/>
                    </a:lnTo>
                    <a:lnTo>
                      <a:pt x="287212" y="963228"/>
                    </a:lnTo>
                    <a:lnTo>
                      <a:pt x="290511" y="968117"/>
                    </a:lnTo>
                    <a:lnTo>
                      <a:pt x="293835" y="972959"/>
                    </a:lnTo>
                    <a:lnTo>
                      <a:pt x="297202" y="977787"/>
                    </a:lnTo>
                    <a:lnTo>
                      <a:pt x="300608" y="982573"/>
                    </a:lnTo>
                    <a:lnTo>
                      <a:pt x="304052" y="987316"/>
                    </a:lnTo>
                    <a:lnTo>
                      <a:pt x="307529" y="992028"/>
                    </a:lnTo>
                    <a:lnTo>
                      <a:pt x="311042" y="996711"/>
                    </a:lnTo>
                    <a:lnTo>
                      <a:pt x="314591" y="1001351"/>
                    </a:lnTo>
                    <a:lnTo>
                      <a:pt x="318188" y="1005964"/>
                    </a:lnTo>
                    <a:lnTo>
                      <a:pt x="321813" y="1010520"/>
                    </a:lnTo>
                    <a:lnTo>
                      <a:pt x="325485" y="1015048"/>
                    </a:lnTo>
                    <a:lnTo>
                      <a:pt x="329195" y="1019534"/>
                    </a:lnTo>
                    <a:lnTo>
                      <a:pt x="336529" y="1028141"/>
                    </a:lnTo>
                    <a:lnTo>
                      <a:pt x="340156" y="1032303"/>
                    </a:lnTo>
                    <a:lnTo>
                      <a:pt x="343758" y="1036404"/>
                    </a:lnTo>
                    <a:lnTo>
                      <a:pt x="347389" y="1040501"/>
                    </a:lnTo>
                    <a:lnTo>
                      <a:pt x="351062" y="1044635"/>
                    </a:lnTo>
                    <a:lnTo>
                      <a:pt x="354775" y="1048767"/>
                    </a:lnTo>
                    <a:lnTo>
                      <a:pt x="358513" y="1052905"/>
                    </a:lnTo>
                    <a:lnTo>
                      <a:pt x="362300" y="1057057"/>
                    </a:lnTo>
                    <a:lnTo>
                      <a:pt x="366123" y="1061218"/>
                    </a:lnTo>
                    <a:lnTo>
                      <a:pt x="369984" y="1065389"/>
                    </a:lnTo>
                    <a:lnTo>
                      <a:pt x="373872" y="1069555"/>
                    </a:lnTo>
                    <a:lnTo>
                      <a:pt x="377810" y="1073735"/>
                    </a:lnTo>
                    <a:lnTo>
                      <a:pt x="381775" y="1077908"/>
                    </a:lnTo>
                    <a:lnTo>
                      <a:pt x="385777" y="1082092"/>
                    </a:lnTo>
                    <a:lnTo>
                      <a:pt x="389803" y="1086282"/>
                    </a:lnTo>
                    <a:lnTo>
                      <a:pt x="393873" y="1090457"/>
                    </a:lnTo>
                    <a:lnTo>
                      <a:pt x="397971" y="1094627"/>
                    </a:lnTo>
                    <a:lnTo>
                      <a:pt x="402105" y="1098806"/>
                    </a:lnTo>
                    <a:lnTo>
                      <a:pt x="405160" y="1101851"/>
                    </a:lnTo>
                    <a:lnTo>
                      <a:pt x="300411" y="1131826"/>
                    </a:lnTo>
                    <a:cubicBezTo>
                      <a:pt x="265507" y="1145599"/>
                      <a:pt x="231664" y="1162908"/>
                      <a:pt x="199431" y="1183758"/>
                    </a:cubicBezTo>
                    <a:close/>
                    <a:moveTo>
                      <a:pt x="12779" y="1693210"/>
                    </a:moveTo>
                    <a:lnTo>
                      <a:pt x="20597" y="1664217"/>
                    </a:lnTo>
                    <a:lnTo>
                      <a:pt x="52516" y="1661460"/>
                    </a:lnTo>
                    <a:cubicBezTo>
                      <a:pt x="161959" y="1641335"/>
                      <a:pt x="266772" y="1589441"/>
                      <a:pt x="352171" y="1505632"/>
                    </a:cubicBezTo>
                    <a:lnTo>
                      <a:pt x="419243" y="1425080"/>
                    </a:lnTo>
                    <a:lnTo>
                      <a:pt x="445058" y="1604881"/>
                    </a:lnTo>
                    <a:cubicBezTo>
                      <a:pt x="511758" y="1900206"/>
                      <a:pt x="693318" y="2162015"/>
                      <a:pt x="953152" y="2326705"/>
                    </a:cubicBezTo>
                    <a:lnTo>
                      <a:pt x="957026" y="2328898"/>
                    </a:lnTo>
                    <a:lnTo>
                      <a:pt x="272240" y="2144252"/>
                    </a:lnTo>
                    <a:cubicBezTo>
                      <a:pt x="76042" y="2091349"/>
                      <a:pt x="-40124" y="1889409"/>
                      <a:pt x="12779" y="16932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F5DBDD4C-78AA-731C-125E-7E02D86B31BA}"/>
                  </a:ext>
                </a:extLst>
              </p:cNvPr>
              <p:cNvSpPr/>
              <p:nvPr/>
            </p:nvSpPr>
            <p:spPr>
              <a:xfrm>
                <a:off x="3548084" y="1664370"/>
                <a:ext cx="358404" cy="234208"/>
              </a:xfrm>
              <a:prstGeom prst="ellipse">
                <a:avLst/>
              </a:prstGeom>
              <a:solidFill>
                <a:srgbClr val="9F11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34FCAAC0-11FA-3B9D-A844-83DAE27492C9}"/>
                  </a:ext>
                </a:extLst>
              </p:cNvPr>
              <p:cNvSpPr/>
              <p:nvPr/>
            </p:nvSpPr>
            <p:spPr>
              <a:xfrm rot="1473331">
                <a:off x="2693964" y="2763565"/>
                <a:ext cx="713688" cy="450859"/>
              </a:xfrm>
              <a:custGeom>
                <a:avLst/>
                <a:gdLst>
                  <a:gd name="connsiteX0" fmla="*/ 0 w 713688"/>
                  <a:gd name="connsiteY0" fmla="*/ 0 h 450859"/>
                  <a:gd name="connsiteX1" fmla="*/ 14502 w 713688"/>
                  <a:gd name="connsiteY1" fmla="*/ 21293 h 450859"/>
                  <a:gd name="connsiteX2" fmla="*/ 653488 w 713688"/>
                  <a:gd name="connsiteY2" fmla="*/ 372812 h 450859"/>
                  <a:gd name="connsiteX3" fmla="*/ 713688 w 713688"/>
                  <a:gd name="connsiteY3" fmla="*/ 376200 h 450859"/>
                  <a:gd name="connsiteX4" fmla="*/ 550282 w 713688"/>
                  <a:gd name="connsiteY4" fmla="*/ 450859 h 450859"/>
                  <a:gd name="connsiteX5" fmla="*/ 538343 w 713688"/>
                  <a:gd name="connsiteY5" fmla="*/ 448438 h 450859"/>
                  <a:gd name="connsiteX6" fmla="*/ 27163 w 713688"/>
                  <a:gd name="connsiteY6" fmla="*/ 54244 h 450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88" h="450859">
                    <a:moveTo>
                      <a:pt x="0" y="0"/>
                    </a:moveTo>
                    <a:lnTo>
                      <a:pt x="14502" y="21293"/>
                    </a:lnTo>
                    <a:cubicBezTo>
                      <a:pt x="157661" y="210309"/>
                      <a:pt x="387688" y="342674"/>
                      <a:pt x="653488" y="372812"/>
                    </a:cubicBezTo>
                    <a:lnTo>
                      <a:pt x="713688" y="376200"/>
                    </a:lnTo>
                    <a:lnTo>
                      <a:pt x="550282" y="450859"/>
                    </a:lnTo>
                    <a:lnTo>
                      <a:pt x="538343" y="448438"/>
                    </a:lnTo>
                    <a:cubicBezTo>
                      <a:pt x="318006" y="388238"/>
                      <a:pt x="134376" y="244107"/>
                      <a:pt x="27163" y="54244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26169B96-11CE-6864-7A99-CF8FE18D4EAB}"/>
                  </a:ext>
                </a:extLst>
              </p:cNvPr>
              <p:cNvSpPr/>
              <p:nvPr/>
            </p:nvSpPr>
            <p:spPr>
              <a:xfrm>
                <a:off x="3628846" y="831794"/>
                <a:ext cx="732931" cy="984036"/>
              </a:xfrm>
              <a:custGeom>
                <a:avLst/>
                <a:gdLst>
                  <a:gd name="connsiteX0" fmla="*/ 635876 w 732931"/>
                  <a:gd name="connsiteY0" fmla="*/ 9530 h 984036"/>
                  <a:gd name="connsiteX1" fmla="*/ 645043 w 732931"/>
                  <a:gd name="connsiteY1" fmla="*/ 4766 h 984036"/>
                  <a:gd name="connsiteX2" fmla="*/ 654599 w 732931"/>
                  <a:gd name="connsiteY2" fmla="*/ 1617 h 984036"/>
                  <a:gd name="connsiteX3" fmla="*/ 664364 w 732931"/>
                  <a:gd name="connsiteY3" fmla="*/ 42 h 984036"/>
                  <a:gd name="connsiteX4" fmla="*/ 674157 w 732931"/>
                  <a:gd name="connsiteY4" fmla="*/ 0 h 984036"/>
                  <a:gd name="connsiteX5" fmla="*/ 683798 w 732931"/>
                  <a:gd name="connsiteY5" fmla="*/ 1448 h 984036"/>
                  <a:gd name="connsiteX6" fmla="*/ 693107 w 732931"/>
                  <a:gd name="connsiteY6" fmla="*/ 4347 h 984036"/>
                  <a:gd name="connsiteX7" fmla="*/ 701902 w 732931"/>
                  <a:gd name="connsiteY7" fmla="*/ 8653 h 984036"/>
                  <a:gd name="connsiteX8" fmla="*/ 710004 w 732931"/>
                  <a:gd name="connsiteY8" fmla="*/ 14327 h 984036"/>
                  <a:gd name="connsiteX9" fmla="*/ 717232 w 732931"/>
                  <a:gd name="connsiteY9" fmla="*/ 21326 h 984036"/>
                  <a:gd name="connsiteX10" fmla="*/ 723405 w 732931"/>
                  <a:gd name="connsiteY10" fmla="*/ 29609 h 984036"/>
                  <a:gd name="connsiteX11" fmla="*/ 728168 w 732931"/>
                  <a:gd name="connsiteY11" fmla="*/ 38775 h 984036"/>
                  <a:gd name="connsiteX12" fmla="*/ 731316 w 732931"/>
                  <a:gd name="connsiteY12" fmla="*/ 48331 h 984036"/>
                  <a:gd name="connsiteX13" fmla="*/ 732890 w 732931"/>
                  <a:gd name="connsiteY13" fmla="*/ 58096 h 984036"/>
                  <a:gd name="connsiteX14" fmla="*/ 732931 w 732931"/>
                  <a:gd name="connsiteY14" fmla="*/ 67890 h 984036"/>
                  <a:gd name="connsiteX15" fmla="*/ 731481 w 732931"/>
                  <a:gd name="connsiteY15" fmla="*/ 77531 h 984036"/>
                  <a:gd name="connsiteX16" fmla="*/ 728580 w 732931"/>
                  <a:gd name="connsiteY16" fmla="*/ 86839 h 984036"/>
                  <a:gd name="connsiteX17" fmla="*/ 724272 w 732931"/>
                  <a:gd name="connsiteY17" fmla="*/ 95635 h 984036"/>
                  <a:gd name="connsiteX18" fmla="*/ 718597 w 732931"/>
                  <a:gd name="connsiteY18" fmla="*/ 103737 h 984036"/>
                  <a:gd name="connsiteX19" fmla="*/ 711597 w 732931"/>
                  <a:gd name="connsiteY19" fmla="*/ 110964 h 984036"/>
                  <a:gd name="connsiteX20" fmla="*/ 703313 w 732931"/>
                  <a:gd name="connsiteY20" fmla="*/ 117137 h 984036"/>
                  <a:gd name="connsiteX21" fmla="*/ 697890 w 732931"/>
                  <a:gd name="connsiteY21" fmla="*/ 120541 h 984036"/>
                  <a:gd name="connsiteX22" fmla="*/ 692480 w 732931"/>
                  <a:gd name="connsiteY22" fmla="*/ 123932 h 984036"/>
                  <a:gd name="connsiteX23" fmla="*/ 687057 w 732931"/>
                  <a:gd name="connsiteY23" fmla="*/ 127335 h 984036"/>
                  <a:gd name="connsiteX24" fmla="*/ 681660 w 732931"/>
                  <a:gd name="connsiteY24" fmla="*/ 130714 h 984036"/>
                  <a:gd name="connsiteX25" fmla="*/ 676250 w 732931"/>
                  <a:gd name="connsiteY25" fmla="*/ 134105 h 984036"/>
                  <a:gd name="connsiteX26" fmla="*/ 670865 w 732931"/>
                  <a:gd name="connsiteY26" fmla="*/ 137495 h 984036"/>
                  <a:gd name="connsiteX27" fmla="*/ 665468 w 732931"/>
                  <a:gd name="connsiteY27" fmla="*/ 140886 h 984036"/>
                  <a:gd name="connsiteX28" fmla="*/ 660095 w 732931"/>
                  <a:gd name="connsiteY28" fmla="*/ 144265 h 984036"/>
                  <a:gd name="connsiteX29" fmla="*/ 654711 w 732931"/>
                  <a:gd name="connsiteY29" fmla="*/ 147655 h 984036"/>
                  <a:gd name="connsiteX30" fmla="*/ 649351 w 732931"/>
                  <a:gd name="connsiteY30" fmla="*/ 151046 h 984036"/>
                  <a:gd name="connsiteX31" fmla="*/ 643992 w 732931"/>
                  <a:gd name="connsiteY31" fmla="*/ 154424 h 984036"/>
                  <a:gd name="connsiteX32" fmla="*/ 638645 w 732931"/>
                  <a:gd name="connsiteY32" fmla="*/ 157803 h 984036"/>
                  <a:gd name="connsiteX33" fmla="*/ 633311 w 732931"/>
                  <a:gd name="connsiteY33" fmla="*/ 161194 h 984036"/>
                  <a:gd name="connsiteX34" fmla="*/ 627977 w 732931"/>
                  <a:gd name="connsiteY34" fmla="*/ 164572 h 984036"/>
                  <a:gd name="connsiteX35" fmla="*/ 622656 w 732931"/>
                  <a:gd name="connsiteY35" fmla="*/ 167963 h 984036"/>
                  <a:gd name="connsiteX36" fmla="*/ 617347 w 732931"/>
                  <a:gd name="connsiteY36" fmla="*/ 171341 h 984036"/>
                  <a:gd name="connsiteX37" fmla="*/ 612064 w 732931"/>
                  <a:gd name="connsiteY37" fmla="*/ 174732 h 984036"/>
                  <a:gd name="connsiteX38" fmla="*/ 606781 w 732931"/>
                  <a:gd name="connsiteY38" fmla="*/ 178110 h 984036"/>
                  <a:gd name="connsiteX39" fmla="*/ 601510 w 732931"/>
                  <a:gd name="connsiteY39" fmla="*/ 181501 h 984036"/>
                  <a:gd name="connsiteX40" fmla="*/ 596252 w 732931"/>
                  <a:gd name="connsiteY40" fmla="*/ 184879 h 984036"/>
                  <a:gd name="connsiteX41" fmla="*/ 591007 w 732931"/>
                  <a:gd name="connsiteY41" fmla="*/ 188270 h 984036"/>
                  <a:gd name="connsiteX42" fmla="*/ 585788 w 732931"/>
                  <a:gd name="connsiteY42" fmla="*/ 191661 h 984036"/>
                  <a:gd name="connsiteX43" fmla="*/ 580568 w 732931"/>
                  <a:gd name="connsiteY43" fmla="*/ 195052 h 984036"/>
                  <a:gd name="connsiteX44" fmla="*/ 575374 w 732931"/>
                  <a:gd name="connsiteY44" fmla="*/ 198443 h 984036"/>
                  <a:gd name="connsiteX45" fmla="*/ 570192 w 732931"/>
                  <a:gd name="connsiteY45" fmla="*/ 201834 h 984036"/>
                  <a:gd name="connsiteX46" fmla="*/ 565023 w 732931"/>
                  <a:gd name="connsiteY46" fmla="*/ 205224 h 984036"/>
                  <a:gd name="connsiteX47" fmla="*/ 559880 w 732931"/>
                  <a:gd name="connsiteY47" fmla="*/ 208628 h 984036"/>
                  <a:gd name="connsiteX48" fmla="*/ 554749 w 732931"/>
                  <a:gd name="connsiteY48" fmla="*/ 212032 h 984036"/>
                  <a:gd name="connsiteX49" fmla="*/ 549631 w 732931"/>
                  <a:gd name="connsiteY49" fmla="*/ 215423 h 984036"/>
                  <a:gd name="connsiteX50" fmla="*/ 544538 w 732931"/>
                  <a:gd name="connsiteY50" fmla="*/ 218826 h 984036"/>
                  <a:gd name="connsiteX51" fmla="*/ 539458 w 732931"/>
                  <a:gd name="connsiteY51" fmla="*/ 222243 h 984036"/>
                  <a:gd name="connsiteX52" fmla="*/ 534404 w 732931"/>
                  <a:gd name="connsiteY52" fmla="*/ 225646 h 984036"/>
                  <a:gd name="connsiteX53" fmla="*/ 529374 w 732931"/>
                  <a:gd name="connsiteY53" fmla="*/ 229062 h 984036"/>
                  <a:gd name="connsiteX54" fmla="*/ 524358 w 732931"/>
                  <a:gd name="connsiteY54" fmla="*/ 232466 h 984036"/>
                  <a:gd name="connsiteX55" fmla="*/ 519367 w 732931"/>
                  <a:gd name="connsiteY55" fmla="*/ 235882 h 984036"/>
                  <a:gd name="connsiteX56" fmla="*/ 514388 w 732931"/>
                  <a:gd name="connsiteY56" fmla="*/ 239311 h 984036"/>
                  <a:gd name="connsiteX57" fmla="*/ 509435 w 732931"/>
                  <a:gd name="connsiteY57" fmla="*/ 242728 h 984036"/>
                  <a:gd name="connsiteX58" fmla="*/ 504508 w 732931"/>
                  <a:gd name="connsiteY58" fmla="*/ 246157 h 984036"/>
                  <a:gd name="connsiteX59" fmla="*/ 499606 w 732931"/>
                  <a:gd name="connsiteY59" fmla="*/ 249586 h 984036"/>
                  <a:gd name="connsiteX60" fmla="*/ 494729 w 732931"/>
                  <a:gd name="connsiteY60" fmla="*/ 253015 h 984036"/>
                  <a:gd name="connsiteX61" fmla="*/ 489877 w 732931"/>
                  <a:gd name="connsiteY61" fmla="*/ 256456 h 984036"/>
                  <a:gd name="connsiteX62" fmla="*/ 485039 w 732931"/>
                  <a:gd name="connsiteY62" fmla="*/ 259898 h 984036"/>
                  <a:gd name="connsiteX63" fmla="*/ 480238 w 732931"/>
                  <a:gd name="connsiteY63" fmla="*/ 263340 h 984036"/>
                  <a:gd name="connsiteX64" fmla="*/ 475463 w 732931"/>
                  <a:gd name="connsiteY64" fmla="*/ 266781 h 984036"/>
                  <a:gd name="connsiteX65" fmla="*/ 470700 w 732931"/>
                  <a:gd name="connsiteY65" fmla="*/ 270236 h 984036"/>
                  <a:gd name="connsiteX66" fmla="*/ 465976 w 732931"/>
                  <a:gd name="connsiteY66" fmla="*/ 273690 h 984036"/>
                  <a:gd name="connsiteX67" fmla="*/ 461277 w 732931"/>
                  <a:gd name="connsiteY67" fmla="*/ 277157 h 984036"/>
                  <a:gd name="connsiteX68" fmla="*/ 456603 w 732931"/>
                  <a:gd name="connsiteY68" fmla="*/ 280624 h 984036"/>
                  <a:gd name="connsiteX69" fmla="*/ 451968 w 732931"/>
                  <a:gd name="connsiteY69" fmla="*/ 284091 h 984036"/>
                  <a:gd name="connsiteX70" fmla="*/ 447358 w 732931"/>
                  <a:gd name="connsiteY70" fmla="*/ 287571 h 984036"/>
                  <a:gd name="connsiteX71" fmla="*/ 442773 w 732931"/>
                  <a:gd name="connsiteY71" fmla="*/ 291038 h 984036"/>
                  <a:gd name="connsiteX72" fmla="*/ 438214 w 732931"/>
                  <a:gd name="connsiteY72" fmla="*/ 294531 h 984036"/>
                  <a:gd name="connsiteX73" fmla="*/ 433693 w 732931"/>
                  <a:gd name="connsiteY73" fmla="*/ 298011 h 984036"/>
                  <a:gd name="connsiteX74" fmla="*/ 429197 w 732931"/>
                  <a:gd name="connsiteY74" fmla="*/ 301516 h 984036"/>
                  <a:gd name="connsiteX75" fmla="*/ 424739 w 732931"/>
                  <a:gd name="connsiteY75" fmla="*/ 305008 h 984036"/>
                  <a:gd name="connsiteX76" fmla="*/ 420319 w 732931"/>
                  <a:gd name="connsiteY76" fmla="*/ 308501 h 984036"/>
                  <a:gd name="connsiteX77" fmla="*/ 415925 w 732931"/>
                  <a:gd name="connsiteY77" fmla="*/ 312019 h 984036"/>
                  <a:gd name="connsiteX78" fmla="*/ 411556 w 732931"/>
                  <a:gd name="connsiteY78" fmla="*/ 315524 h 984036"/>
                  <a:gd name="connsiteX79" fmla="*/ 407226 w 732931"/>
                  <a:gd name="connsiteY79" fmla="*/ 319042 h 984036"/>
                  <a:gd name="connsiteX80" fmla="*/ 402946 w 732931"/>
                  <a:gd name="connsiteY80" fmla="*/ 322572 h 984036"/>
                  <a:gd name="connsiteX81" fmla="*/ 398678 w 732931"/>
                  <a:gd name="connsiteY81" fmla="*/ 326090 h 984036"/>
                  <a:gd name="connsiteX82" fmla="*/ 394462 w 732931"/>
                  <a:gd name="connsiteY82" fmla="*/ 329634 h 984036"/>
                  <a:gd name="connsiteX83" fmla="*/ 390271 w 732931"/>
                  <a:gd name="connsiteY83" fmla="*/ 333164 h 984036"/>
                  <a:gd name="connsiteX84" fmla="*/ 386118 w 732931"/>
                  <a:gd name="connsiteY84" fmla="*/ 336708 h 984036"/>
                  <a:gd name="connsiteX85" fmla="*/ 382004 w 732931"/>
                  <a:gd name="connsiteY85" fmla="*/ 340264 h 984036"/>
                  <a:gd name="connsiteX86" fmla="*/ 377927 w 732931"/>
                  <a:gd name="connsiteY86" fmla="*/ 343820 h 984036"/>
                  <a:gd name="connsiteX87" fmla="*/ 373888 w 732931"/>
                  <a:gd name="connsiteY87" fmla="*/ 347376 h 984036"/>
                  <a:gd name="connsiteX88" fmla="*/ 369888 w 732931"/>
                  <a:gd name="connsiteY88" fmla="*/ 350944 h 984036"/>
                  <a:gd name="connsiteX89" fmla="*/ 365925 w 732931"/>
                  <a:gd name="connsiteY89" fmla="*/ 354513 h 984036"/>
                  <a:gd name="connsiteX90" fmla="*/ 362001 w 732931"/>
                  <a:gd name="connsiteY90" fmla="*/ 358094 h 984036"/>
                  <a:gd name="connsiteX91" fmla="*/ 358115 w 732931"/>
                  <a:gd name="connsiteY91" fmla="*/ 361676 h 984036"/>
                  <a:gd name="connsiteX92" fmla="*/ 354267 w 732931"/>
                  <a:gd name="connsiteY92" fmla="*/ 365257 h 984036"/>
                  <a:gd name="connsiteX93" fmla="*/ 350469 w 732931"/>
                  <a:gd name="connsiteY93" fmla="*/ 368851 h 984036"/>
                  <a:gd name="connsiteX94" fmla="*/ 346698 w 732931"/>
                  <a:gd name="connsiteY94" fmla="*/ 372458 h 984036"/>
                  <a:gd name="connsiteX95" fmla="*/ 342989 w 732931"/>
                  <a:gd name="connsiteY95" fmla="*/ 376052 h 984036"/>
                  <a:gd name="connsiteX96" fmla="*/ 339306 w 732931"/>
                  <a:gd name="connsiteY96" fmla="*/ 379672 h 984036"/>
                  <a:gd name="connsiteX97" fmla="*/ 335674 w 732931"/>
                  <a:gd name="connsiteY97" fmla="*/ 383291 h 984036"/>
                  <a:gd name="connsiteX98" fmla="*/ 332080 w 732931"/>
                  <a:gd name="connsiteY98" fmla="*/ 386911 h 984036"/>
                  <a:gd name="connsiteX99" fmla="*/ 328524 w 732931"/>
                  <a:gd name="connsiteY99" fmla="*/ 390530 h 984036"/>
                  <a:gd name="connsiteX100" fmla="*/ 325019 w 732931"/>
                  <a:gd name="connsiteY100" fmla="*/ 394162 h 984036"/>
                  <a:gd name="connsiteX101" fmla="*/ 321564 w 732931"/>
                  <a:gd name="connsiteY101" fmla="*/ 397807 h 984036"/>
                  <a:gd name="connsiteX102" fmla="*/ 318148 w 732931"/>
                  <a:gd name="connsiteY102" fmla="*/ 401452 h 984036"/>
                  <a:gd name="connsiteX103" fmla="*/ 314770 w 732931"/>
                  <a:gd name="connsiteY103" fmla="*/ 405097 h 984036"/>
                  <a:gd name="connsiteX104" fmla="*/ 311442 w 732931"/>
                  <a:gd name="connsiteY104" fmla="*/ 408755 h 984036"/>
                  <a:gd name="connsiteX105" fmla="*/ 308166 w 732931"/>
                  <a:gd name="connsiteY105" fmla="*/ 412425 h 984036"/>
                  <a:gd name="connsiteX106" fmla="*/ 304927 w 732931"/>
                  <a:gd name="connsiteY106" fmla="*/ 416083 h 984036"/>
                  <a:gd name="connsiteX107" fmla="*/ 301739 w 732931"/>
                  <a:gd name="connsiteY107" fmla="*/ 419766 h 984036"/>
                  <a:gd name="connsiteX108" fmla="*/ 298602 w 732931"/>
                  <a:gd name="connsiteY108" fmla="*/ 423436 h 984036"/>
                  <a:gd name="connsiteX109" fmla="*/ 295504 w 732931"/>
                  <a:gd name="connsiteY109" fmla="*/ 427119 h 984036"/>
                  <a:gd name="connsiteX110" fmla="*/ 292456 w 732931"/>
                  <a:gd name="connsiteY110" fmla="*/ 430815 h 984036"/>
                  <a:gd name="connsiteX111" fmla="*/ 289459 w 732931"/>
                  <a:gd name="connsiteY111" fmla="*/ 434510 h 984036"/>
                  <a:gd name="connsiteX112" fmla="*/ 286512 w 732931"/>
                  <a:gd name="connsiteY112" fmla="*/ 438219 h 984036"/>
                  <a:gd name="connsiteX113" fmla="*/ 283617 w 732931"/>
                  <a:gd name="connsiteY113" fmla="*/ 441914 h 984036"/>
                  <a:gd name="connsiteX114" fmla="*/ 280759 w 732931"/>
                  <a:gd name="connsiteY114" fmla="*/ 445635 h 984036"/>
                  <a:gd name="connsiteX115" fmla="*/ 277953 w 732931"/>
                  <a:gd name="connsiteY115" fmla="*/ 449344 h 984036"/>
                  <a:gd name="connsiteX116" fmla="*/ 275209 w 732931"/>
                  <a:gd name="connsiteY116" fmla="*/ 453078 h 984036"/>
                  <a:gd name="connsiteX117" fmla="*/ 272504 w 732931"/>
                  <a:gd name="connsiteY117" fmla="*/ 456799 h 984036"/>
                  <a:gd name="connsiteX118" fmla="*/ 269850 w 732931"/>
                  <a:gd name="connsiteY118" fmla="*/ 460545 h 984036"/>
                  <a:gd name="connsiteX119" fmla="*/ 264516 w 732931"/>
                  <a:gd name="connsiteY119" fmla="*/ 468292 h 984036"/>
                  <a:gd name="connsiteX120" fmla="*/ 261811 w 732931"/>
                  <a:gd name="connsiteY120" fmla="*/ 472331 h 984036"/>
                  <a:gd name="connsiteX121" fmla="*/ 259042 w 732931"/>
                  <a:gd name="connsiteY121" fmla="*/ 476484 h 984036"/>
                  <a:gd name="connsiteX122" fmla="*/ 256274 w 732931"/>
                  <a:gd name="connsiteY122" fmla="*/ 480675 h 984036"/>
                  <a:gd name="connsiteX123" fmla="*/ 253518 w 732931"/>
                  <a:gd name="connsiteY123" fmla="*/ 484891 h 984036"/>
                  <a:gd name="connsiteX124" fmla="*/ 250749 w 732931"/>
                  <a:gd name="connsiteY124" fmla="*/ 489146 h 984036"/>
                  <a:gd name="connsiteX125" fmla="*/ 247993 w 732931"/>
                  <a:gd name="connsiteY125" fmla="*/ 493438 h 984036"/>
                  <a:gd name="connsiteX126" fmla="*/ 245225 w 732931"/>
                  <a:gd name="connsiteY126" fmla="*/ 497756 h 984036"/>
                  <a:gd name="connsiteX127" fmla="*/ 242469 w 732931"/>
                  <a:gd name="connsiteY127" fmla="*/ 502112 h 984036"/>
                  <a:gd name="connsiteX128" fmla="*/ 239725 w 732931"/>
                  <a:gd name="connsiteY128" fmla="*/ 506481 h 984036"/>
                  <a:gd name="connsiteX129" fmla="*/ 236982 w 732931"/>
                  <a:gd name="connsiteY129" fmla="*/ 510901 h 984036"/>
                  <a:gd name="connsiteX130" fmla="*/ 234252 w 732931"/>
                  <a:gd name="connsiteY130" fmla="*/ 515320 h 984036"/>
                  <a:gd name="connsiteX131" fmla="*/ 231521 w 732931"/>
                  <a:gd name="connsiteY131" fmla="*/ 519791 h 984036"/>
                  <a:gd name="connsiteX132" fmla="*/ 228816 w 732931"/>
                  <a:gd name="connsiteY132" fmla="*/ 524274 h 984036"/>
                  <a:gd name="connsiteX133" fmla="*/ 226111 w 732931"/>
                  <a:gd name="connsiteY133" fmla="*/ 528770 h 984036"/>
                  <a:gd name="connsiteX134" fmla="*/ 223419 w 732931"/>
                  <a:gd name="connsiteY134" fmla="*/ 533304 h 984036"/>
                  <a:gd name="connsiteX135" fmla="*/ 220739 w 732931"/>
                  <a:gd name="connsiteY135" fmla="*/ 537876 h 984036"/>
                  <a:gd name="connsiteX136" fmla="*/ 218084 w 732931"/>
                  <a:gd name="connsiteY136" fmla="*/ 542435 h 984036"/>
                  <a:gd name="connsiteX137" fmla="*/ 215443 w 732931"/>
                  <a:gd name="connsiteY137" fmla="*/ 547032 h 984036"/>
                  <a:gd name="connsiteX138" fmla="*/ 212801 w 732931"/>
                  <a:gd name="connsiteY138" fmla="*/ 551655 h 984036"/>
                  <a:gd name="connsiteX139" fmla="*/ 210198 w 732931"/>
                  <a:gd name="connsiteY139" fmla="*/ 556278 h 984036"/>
                  <a:gd name="connsiteX140" fmla="*/ 207620 w 732931"/>
                  <a:gd name="connsiteY140" fmla="*/ 560926 h 984036"/>
                  <a:gd name="connsiteX141" fmla="*/ 205042 w 732931"/>
                  <a:gd name="connsiteY141" fmla="*/ 565600 h 984036"/>
                  <a:gd name="connsiteX142" fmla="*/ 202502 w 732931"/>
                  <a:gd name="connsiteY142" fmla="*/ 570286 h 984036"/>
                  <a:gd name="connsiteX143" fmla="*/ 199974 w 732931"/>
                  <a:gd name="connsiteY143" fmla="*/ 574972 h 984036"/>
                  <a:gd name="connsiteX144" fmla="*/ 197485 w 732931"/>
                  <a:gd name="connsiteY144" fmla="*/ 579697 h 984036"/>
                  <a:gd name="connsiteX145" fmla="*/ 195009 w 732931"/>
                  <a:gd name="connsiteY145" fmla="*/ 584408 h 984036"/>
                  <a:gd name="connsiteX146" fmla="*/ 192558 w 732931"/>
                  <a:gd name="connsiteY146" fmla="*/ 589146 h 984036"/>
                  <a:gd name="connsiteX147" fmla="*/ 190145 w 732931"/>
                  <a:gd name="connsiteY147" fmla="*/ 593883 h 984036"/>
                  <a:gd name="connsiteX148" fmla="*/ 187757 w 732931"/>
                  <a:gd name="connsiteY148" fmla="*/ 598632 h 984036"/>
                  <a:gd name="connsiteX149" fmla="*/ 185407 w 732931"/>
                  <a:gd name="connsiteY149" fmla="*/ 603395 h 984036"/>
                  <a:gd name="connsiteX150" fmla="*/ 183071 w 732931"/>
                  <a:gd name="connsiteY150" fmla="*/ 608157 h 984036"/>
                  <a:gd name="connsiteX151" fmla="*/ 180785 w 732931"/>
                  <a:gd name="connsiteY151" fmla="*/ 612933 h 984036"/>
                  <a:gd name="connsiteX152" fmla="*/ 178524 w 732931"/>
                  <a:gd name="connsiteY152" fmla="*/ 617708 h 984036"/>
                  <a:gd name="connsiteX153" fmla="*/ 176302 w 732931"/>
                  <a:gd name="connsiteY153" fmla="*/ 622483 h 984036"/>
                  <a:gd name="connsiteX154" fmla="*/ 174105 w 732931"/>
                  <a:gd name="connsiteY154" fmla="*/ 627271 h 984036"/>
                  <a:gd name="connsiteX155" fmla="*/ 171958 w 732931"/>
                  <a:gd name="connsiteY155" fmla="*/ 632046 h 984036"/>
                  <a:gd name="connsiteX156" fmla="*/ 169837 w 732931"/>
                  <a:gd name="connsiteY156" fmla="*/ 636834 h 984036"/>
                  <a:gd name="connsiteX157" fmla="*/ 167767 w 732931"/>
                  <a:gd name="connsiteY157" fmla="*/ 641609 h 984036"/>
                  <a:gd name="connsiteX158" fmla="*/ 165723 w 732931"/>
                  <a:gd name="connsiteY158" fmla="*/ 646397 h 984036"/>
                  <a:gd name="connsiteX159" fmla="*/ 163728 w 732931"/>
                  <a:gd name="connsiteY159" fmla="*/ 651172 h 984036"/>
                  <a:gd name="connsiteX160" fmla="*/ 161786 w 732931"/>
                  <a:gd name="connsiteY160" fmla="*/ 655947 h 984036"/>
                  <a:gd name="connsiteX161" fmla="*/ 159868 w 732931"/>
                  <a:gd name="connsiteY161" fmla="*/ 660710 h 984036"/>
                  <a:gd name="connsiteX162" fmla="*/ 158001 w 732931"/>
                  <a:gd name="connsiteY162" fmla="*/ 665472 h 984036"/>
                  <a:gd name="connsiteX163" fmla="*/ 156185 w 732931"/>
                  <a:gd name="connsiteY163" fmla="*/ 670222 h 984036"/>
                  <a:gd name="connsiteX164" fmla="*/ 154419 w 732931"/>
                  <a:gd name="connsiteY164" fmla="*/ 674959 h 984036"/>
                  <a:gd name="connsiteX165" fmla="*/ 152692 w 732931"/>
                  <a:gd name="connsiteY165" fmla="*/ 679696 h 984036"/>
                  <a:gd name="connsiteX166" fmla="*/ 151016 w 732931"/>
                  <a:gd name="connsiteY166" fmla="*/ 684408 h 984036"/>
                  <a:gd name="connsiteX167" fmla="*/ 149390 w 732931"/>
                  <a:gd name="connsiteY167" fmla="*/ 689120 h 984036"/>
                  <a:gd name="connsiteX168" fmla="*/ 147816 w 732931"/>
                  <a:gd name="connsiteY168" fmla="*/ 693806 h 984036"/>
                  <a:gd name="connsiteX169" fmla="*/ 146292 w 732931"/>
                  <a:gd name="connsiteY169" fmla="*/ 698493 h 984036"/>
                  <a:gd name="connsiteX170" fmla="*/ 144818 w 732931"/>
                  <a:gd name="connsiteY170" fmla="*/ 703141 h 984036"/>
                  <a:gd name="connsiteX171" fmla="*/ 143396 w 732931"/>
                  <a:gd name="connsiteY171" fmla="*/ 707789 h 984036"/>
                  <a:gd name="connsiteX172" fmla="*/ 142024 w 732931"/>
                  <a:gd name="connsiteY172" fmla="*/ 712412 h 984036"/>
                  <a:gd name="connsiteX173" fmla="*/ 140716 w 732931"/>
                  <a:gd name="connsiteY173" fmla="*/ 717009 h 984036"/>
                  <a:gd name="connsiteX174" fmla="*/ 139459 w 732931"/>
                  <a:gd name="connsiteY174" fmla="*/ 721581 h 984036"/>
                  <a:gd name="connsiteX175" fmla="*/ 138265 w 732931"/>
                  <a:gd name="connsiteY175" fmla="*/ 726140 h 984036"/>
                  <a:gd name="connsiteX176" fmla="*/ 137122 w 732931"/>
                  <a:gd name="connsiteY176" fmla="*/ 730674 h 984036"/>
                  <a:gd name="connsiteX177" fmla="*/ 136043 w 732931"/>
                  <a:gd name="connsiteY177" fmla="*/ 735183 h 984036"/>
                  <a:gd name="connsiteX178" fmla="*/ 135014 w 732931"/>
                  <a:gd name="connsiteY178" fmla="*/ 739653 h 984036"/>
                  <a:gd name="connsiteX179" fmla="*/ 134049 w 732931"/>
                  <a:gd name="connsiteY179" fmla="*/ 744098 h 984036"/>
                  <a:gd name="connsiteX180" fmla="*/ 133147 w 732931"/>
                  <a:gd name="connsiteY180" fmla="*/ 748518 h 984036"/>
                  <a:gd name="connsiteX181" fmla="*/ 132296 w 732931"/>
                  <a:gd name="connsiteY181" fmla="*/ 752912 h 984036"/>
                  <a:gd name="connsiteX182" fmla="*/ 131509 w 732931"/>
                  <a:gd name="connsiteY182" fmla="*/ 757255 h 984036"/>
                  <a:gd name="connsiteX183" fmla="*/ 130785 w 732931"/>
                  <a:gd name="connsiteY183" fmla="*/ 761573 h 984036"/>
                  <a:gd name="connsiteX184" fmla="*/ 130124 w 732931"/>
                  <a:gd name="connsiteY184" fmla="*/ 765866 h 984036"/>
                  <a:gd name="connsiteX185" fmla="*/ 129527 w 732931"/>
                  <a:gd name="connsiteY185" fmla="*/ 770108 h 984036"/>
                  <a:gd name="connsiteX186" fmla="*/ 128994 w 732931"/>
                  <a:gd name="connsiteY186" fmla="*/ 774311 h 984036"/>
                  <a:gd name="connsiteX187" fmla="*/ 128524 w 732931"/>
                  <a:gd name="connsiteY187" fmla="*/ 778490 h 984036"/>
                  <a:gd name="connsiteX188" fmla="*/ 128118 w 732931"/>
                  <a:gd name="connsiteY188" fmla="*/ 782617 h 984036"/>
                  <a:gd name="connsiteX189" fmla="*/ 127762 w 732931"/>
                  <a:gd name="connsiteY189" fmla="*/ 786707 h 984036"/>
                  <a:gd name="connsiteX190" fmla="*/ 127483 w 732931"/>
                  <a:gd name="connsiteY190" fmla="*/ 790745 h 984036"/>
                  <a:gd name="connsiteX191" fmla="*/ 127267 w 732931"/>
                  <a:gd name="connsiteY191" fmla="*/ 794746 h 984036"/>
                  <a:gd name="connsiteX192" fmla="*/ 127114 w 732931"/>
                  <a:gd name="connsiteY192" fmla="*/ 798708 h 984036"/>
                  <a:gd name="connsiteX193" fmla="*/ 127026 w 732931"/>
                  <a:gd name="connsiteY193" fmla="*/ 802620 h 984036"/>
                  <a:gd name="connsiteX194" fmla="*/ 126987 w 732931"/>
                  <a:gd name="connsiteY194" fmla="*/ 806481 h 984036"/>
                  <a:gd name="connsiteX195" fmla="*/ 127026 w 732931"/>
                  <a:gd name="connsiteY195" fmla="*/ 810291 h 984036"/>
                  <a:gd name="connsiteX196" fmla="*/ 127127 w 732931"/>
                  <a:gd name="connsiteY196" fmla="*/ 814063 h 984036"/>
                  <a:gd name="connsiteX197" fmla="*/ 127292 w 732931"/>
                  <a:gd name="connsiteY197" fmla="*/ 817784 h 984036"/>
                  <a:gd name="connsiteX198" fmla="*/ 127521 w 732931"/>
                  <a:gd name="connsiteY198" fmla="*/ 821454 h 984036"/>
                  <a:gd name="connsiteX199" fmla="*/ 127813 w 732931"/>
                  <a:gd name="connsiteY199" fmla="*/ 825073 h 984036"/>
                  <a:gd name="connsiteX200" fmla="*/ 128169 w 732931"/>
                  <a:gd name="connsiteY200" fmla="*/ 828642 h 984036"/>
                  <a:gd name="connsiteX201" fmla="*/ 128575 w 732931"/>
                  <a:gd name="connsiteY201" fmla="*/ 832160 h 984036"/>
                  <a:gd name="connsiteX202" fmla="*/ 129058 w 732931"/>
                  <a:gd name="connsiteY202" fmla="*/ 835627 h 984036"/>
                  <a:gd name="connsiteX203" fmla="*/ 129591 w 732931"/>
                  <a:gd name="connsiteY203" fmla="*/ 839043 h 984036"/>
                  <a:gd name="connsiteX204" fmla="*/ 130201 w 732931"/>
                  <a:gd name="connsiteY204" fmla="*/ 842422 h 984036"/>
                  <a:gd name="connsiteX205" fmla="*/ 130861 w 732931"/>
                  <a:gd name="connsiteY205" fmla="*/ 845736 h 984036"/>
                  <a:gd name="connsiteX206" fmla="*/ 131585 w 732931"/>
                  <a:gd name="connsiteY206" fmla="*/ 849000 h 984036"/>
                  <a:gd name="connsiteX207" fmla="*/ 132372 w 732931"/>
                  <a:gd name="connsiteY207" fmla="*/ 852226 h 984036"/>
                  <a:gd name="connsiteX208" fmla="*/ 133223 w 732931"/>
                  <a:gd name="connsiteY208" fmla="*/ 855401 h 984036"/>
                  <a:gd name="connsiteX209" fmla="*/ 134138 w 732931"/>
                  <a:gd name="connsiteY209" fmla="*/ 858538 h 984036"/>
                  <a:gd name="connsiteX210" fmla="*/ 135103 w 732931"/>
                  <a:gd name="connsiteY210" fmla="*/ 861611 h 984036"/>
                  <a:gd name="connsiteX211" fmla="*/ 136144 w 732931"/>
                  <a:gd name="connsiteY211" fmla="*/ 864659 h 984036"/>
                  <a:gd name="connsiteX212" fmla="*/ 137236 w 732931"/>
                  <a:gd name="connsiteY212" fmla="*/ 867657 h 984036"/>
                  <a:gd name="connsiteX213" fmla="*/ 138392 w 732931"/>
                  <a:gd name="connsiteY213" fmla="*/ 870616 h 984036"/>
                  <a:gd name="connsiteX214" fmla="*/ 139624 w 732931"/>
                  <a:gd name="connsiteY214" fmla="*/ 873537 h 984036"/>
                  <a:gd name="connsiteX215" fmla="*/ 140919 w 732931"/>
                  <a:gd name="connsiteY215" fmla="*/ 876420 h 984036"/>
                  <a:gd name="connsiteX216" fmla="*/ 142291 w 732931"/>
                  <a:gd name="connsiteY216" fmla="*/ 879277 h 984036"/>
                  <a:gd name="connsiteX217" fmla="*/ 143713 w 732931"/>
                  <a:gd name="connsiteY217" fmla="*/ 882071 h 984036"/>
                  <a:gd name="connsiteX218" fmla="*/ 147193 w 732931"/>
                  <a:gd name="connsiteY218" fmla="*/ 888294 h 984036"/>
                  <a:gd name="connsiteX219" fmla="*/ 154691 w 732931"/>
                  <a:gd name="connsiteY219" fmla="*/ 907182 h 984036"/>
                  <a:gd name="connsiteX220" fmla="*/ 155877 w 732931"/>
                  <a:gd name="connsiteY220" fmla="*/ 926770 h 984036"/>
                  <a:gd name="connsiteX221" fmla="*/ 151114 w 732931"/>
                  <a:gd name="connsiteY221" fmla="*/ 945619 h 984036"/>
                  <a:gd name="connsiteX222" fmla="*/ 140766 w 732931"/>
                  <a:gd name="connsiteY222" fmla="*/ 962292 h 984036"/>
                  <a:gd name="connsiteX223" fmla="*/ 125197 w 732931"/>
                  <a:gd name="connsiteY223" fmla="*/ 975352 h 984036"/>
                  <a:gd name="connsiteX224" fmla="*/ 106309 w 732931"/>
                  <a:gd name="connsiteY224" fmla="*/ 982850 h 984036"/>
                  <a:gd name="connsiteX225" fmla="*/ 86721 w 732931"/>
                  <a:gd name="connsiteY225" fmla="*/ 984036 h 984036"/>
                  <a:gd name="connsiteX226" fmla="*/ 67872 w 732931"/>
                  <a:gd name="connsiteY226" fmla="*/ 979274 h 984036"/>
                  <a:gd name="connsiteX227" fmla="*/ 51199 w 732931"/>
                  <a:gd name="connsiteY227" fmla="*/ 968926 h 984036"/>
                  <a:gd name="connsiteX228" fmla="*/ 38138 w 732931"/>
                  <a:gd name="connsiteY228" fmla="*/ 953356 h 984036"/>
                  <a:gd name="connsiteX229" fmla="*/ 32309 w 732931"/>
                  <a:gd name="connsiteY229" fmla="*/ 943069 h 984036"/>
                  <a:gd name="connsiteX230" fmla="*/ 29413 w 732931"/>
                  <a:gd name="connsiteY230" fmla="*/ 937481 h 984036"/>
                  <a:gd name="connsiteX231" fmla="*/ 26670 w 732931"/>
                  <a:gd name="connsiteY231" fmla="*/ 931880 h 984036"/>
                  <a:gd name="connsiteX232" fmla="*/ 24067 w 732931"/>
                  <a:gd name="connsiteY232" fmla="*/ 926216 h 984036"/>
                  <a:gd name="connsiteX233" fmla="*/ 21615 w 732931"/>
                  <a:gd name="connsiteY233" fmla="*/ 920514 h 984036"/>
                  <a:gd name="connsiteX234" fmla="*/ 19304 w 732931"/>
                  <a:gd name="connsiteY234" fmla="*/ 914773 h 984036"/>
                  <a:gd name="connsiteX235" fmla="*/ 17132 w 732931"/>
                  <a:gd name="connsiteY235" fmla="*/ 908995 h 984036"/>
                  <a:gd name="connsiteX236" fmla="*/ 15100 w 732931"/>
                  <a:gd name="connsiteY236" fmla="*/ 903191 h 984036"/>
                  <a:gd name="connsiteX237" fmla="*/ 13208 w 732931"/>
                  <a:gd name="connsiteY237" fmla="*/ 897336 h 984036"/>
                  <a:gd name="connsiteX238" fmla="*/ 11456 w 732931"/>
                  <a:gd name="connsiteY238" fmla="*/ 891494 h 984036"/>
                  <a:gd name="connsiteX239" fmla="*/ 9830 w 732931"/>
                  <a:gd name="connsiteY239" fmla="*/ 885589 h 984036"/>
                  <a:gd name="connsiteX240" fmla="*/ 8344 w 732931"/>
                  <a:gd name="connsiteY240" fmla="*/ 879696 h 984036"/>
                  <a:gd name="connsiteX241" fmla="*/ 6985 w 732931"/>
                  <a:gd name="connsiteY241" fmla="*/ 873765 h 984036"/>
                  <a:gd name="connsiteX242" fmla="*/ 5766 w 732931"/>
                  <a:gd name="connsiteY242" fmla="*/ 867822 h 984036"/>
                  <a:gd name="connsiteX243" fmla="*/ 4661 w 732931"/>
                  <a:gd name="connsiteY243" fmla="*/ 861865 h 984036"/>
                  <a:gd name="connsiteX244" fmla="*/ 3683 w 732931"/>
                  <a:gd name="connsiteY244" fmla="*/ 855909 h 984036"/>
                  <a:gd name="connsiteX245" fmla="*/ 2832 w 732931"/>
                  <a:gd name="connsiteY245" fmla="*/ 849927 h 984036"/>
                  <a:gd name="connsiteX246" fmla="*/ 2083 w 732931"/>
                  <a:gd name="connsiteY246" fmla="*/ 843946 h 984036"/>
                  <a:gd name="connsiteX247" fmla="*/ 1461 w 732931"/>
                  <a:gd name="connsiteY247" fmla="*/ 837977 h 984036"/>
                  <a:gd name="connsiteX248" fmla="*/ 953 w 732931"/>
                  <a:gd name="connsiteY248" fmla="*/ 831982 h 984036"/>
                  <a:gd name="connsiteX249" fmla="*/ 559 w 732931"/>
                  <a:gd name="connsiteY249" fmla="*/ 825988 h 984036"/>
                  <a:gd name="connsiteX250" fmla="*/ 267 w 732931"/>
                  <a:gd name="connsiteY250" fmla="*/ 819993 h 984036"/>
                  <a:gd name="connsiteX251" fmla="*/ 89 w 732931"/>
                  <a:gd name="connsiteY251" fmla="*/ 813999 h 984036"/>
                  <a:gd name="connsiteX252" fmla="*/ 0 w 732931"/>
                  <a:gd name="connsiteY252" fmla="*/ 808017 h 984036"/>
                  <a:gd name="connsiteX253" fmla="*/ 26 w 732931"/>
                  <a:gd name="connsiteY253" fmla="*/ 802010 h 984036"/>
                  <a:gd name="connsiteX254" fmla="*/ 140 w 732931"/>
                  <a:gd name="connsiteY254" fmla="*/ 796029 h 984036"/>
                  <a:gd name="connsiteX255" fmla="*/ 356 w 732931"/>
                  <a:gd name="connsiteY255" fmla="*/ 790047 h 984036"/>
                  <a:gd name="connsiteX256" fmla="*/ 661 w 732931"/>
                  <a:gd name="connsiteY256" fmla="*/ 784065 h 984036"/>
                  <a:gd name="connsiteX257" fmla="*/ 1054 w 732931"/>
                  <a:gd name="connsiteY257" fmla="*/ 778096 h 984036"/>
                  <a:gd name="connsiteX258" fmla="*/ 1550 w 732931"/>
                  <a:gd name="connsiteY258" fmla="*/ 772127 h 984036"/>
                  <a:gd name="connsiteX259" fmla="*/ 2121 w 732931"/>
                  <a:gd name="connsiteY259" fmla="*/ 766158 h 984036"/>
                  <a:gd name="connsiteX260" fmla="*/ 2781 w 732931"/>
                  <a:gd name="connsiteY260" fmla="*/ 760202 h 984036"/>
                  <a:gd name="connsiteX261" fmla="*/ 3518 w 732931"/>
                  <a:gd name="connsiteY261" fmla="*/ 754258 h 984036"/>
                  <a:gd name="connsiteX262" fmla="*/ 4344 w 732931"/>
                  <a:gd name="connsiteY262" fmla="*/ 748302 h 984036"/>
                  <a:gd name="connsiteX263" fmla="*/ 5245 w 732931"/>
                  <a:gd name="connsiteY263" fmla="*/ 742371 h 984036"/>
                  <a:gd name="connsiteX264" fmla="*/ 6223 w 732931"/>
                  <a:gd name="connsiteY264" fmla="*/ 736440 h 984036"/>
                  <a:gd name="connsiteX265" fmla="*/ 7290 w 732931"/>
                  <a:gd name="connsiteY265" fmla="*/ 730522 h 984036"/>
                  <a:gd name="connsiteX266" fmla="*/ 8408 w 732931"/>
                  <a:gd name="connsiteY266" fmla="*/ 724616 h 984036"/>
                  <a:gd name="connsiteX267" fmla="*/ 9614 w 732931"/>
                  <a:gd name="connsiteY267" fmla="*/ 718711 h 984036"/>
                  <a:gd name="connsiteX268" fmla="*/ 10884 w 732931"/>
                  <a:gd name="connsiteY268" fmla="*/ 712818 h 984036"/>
                  <a:gd name="connsiteX269" fmla="*/ 12218 w 732931"/>
                  <a:gd name="connsiteY269" fmla="*/ 706938 h 984036"/>
                  <a:gd name="connsiteX270" fmla="*/ 13615 w 732931"/>
                  <a:gd name="connsiteY270" fmla="*/ 701071 h 984036"/>
                  <a:gd name="connsiteX271" fmla="*/ 15088 w 732931"/>
                  <a:gd name="connsiteY271" fmla="*/ 695203 h 984036"/>
                  <a:gd name="connsiteX272" fmla="*/ 16625 w 732931"/>
                  <a:gd name="connsiteY272" fmla="*/ 689361 h 984036"/>
                  <a:gd name="connsiteX273" fmla="*/ 18212 w 732931"/>
                  <a:gd name="connsiteY273" fmla="*/ 683519 h 984036"/>
                  <a:gd name="connsiteX274" fmla="*/ 19863 w 732931"/>
                  <a:gd name="connsiteY274" fmla="*/ 677690 h 984036"/>
                  <a:gd name="connsiteX275" fmla="*/ 21577 w 732931"/>
                  <a:gd name="connsiteY275" fmla="*/ 671873 h 984036"/>
                  <a:gd name="connsiteX276" fmla="*/ 23343 w 732931"/>
                  <a:gd name="connsiteY276" fmla="*/ 666069 h 984036"/>
                  <a:gd name="connsiteX277" fmla="*/ 25171 w 732931"/>
                  <a:gd name="connsiteY277" fmla="*/ 660266 h 984036"/>
                  <a:gd name="connsiteX278" fmla="*/ 27051 w 732931"/>
                  <a:gd name="connsiteY278" fmla="*/ 654500 h 984036"/>
                  <a:gd name="connsiteX279" fmla="*/ 28982 w 732931"/>
                  <a:gd name="connsiteY279" fmla="*/ 648734 h 984036"/>
                  <a:gd name="connsiteX280" fmla="*/ 30963 w 732931"/>
                  <a:gd name="connsiteY280" fmla="*/ 642981 h 984036"/>
                  <a:gd name="connsiteX281" fmla="*/ 32995 w 732931"/>
                  <a:gd name="connsiteY281" fmla="*/ 637240 h 984036"/>
                  <a:gd name="connsiteX282" fmla="*/ 35077 w 732931"/>
                  <a:gd name="connsiteY282" fmla="*/ 631513 h 984036"/>
                  <a:gd name="connsiteX283" fmla="*/ 37211 w 732931"/>
                  <a:gd name="connsiteY283" fmla="*/ 625810 h 984036"/>
                  <a:gd name="connsiteX284" fmla="*/ 39383 w 732931"/>
                  <a:gd name="connsiteY284" fmla="*/ 620108 h 984036"/>
                  <a:gd name="connsiteX285" fmla="*/ 41605 w 732931"/>
                  <a:gd name="connsiteY285" fmla="*/ 614431 h 984036"/>
                  <a:gd name="connsiteX286" fmla="*/ 43866 w 732931"/>
                  <a:gd name="connsiteY286" fmla="*/ 608767 h 984036"/>
                  <a:gd name="connsiteX287" fmla="*/ 46165 w 732931"/>
                  <a:gd name="connsiteY287" fmla="*/ 603128 h 984036"/>
                  <a:gd name="connsiteX288" fmla="*/ 48514 w 732931"/>
                  <a:gd name="connsiteY288" fmla="*/ 597502 h 984036"/>
                  <a:gd name="connsiteX289" fmla="*/ 50902 w 732931"/>
                  <a:gd name="connsiteY289" fmla="*/ 591889 h 984036"/>
                  <a:gd name="connsiteX290" fmla="*/ 53327 w 732931"/>
                  <a:gd name="connsiteY290" fmla="*/ 586301 h 984036"/>
                  <a:gd name="connsiteX291" fmla="*/ 55791 w 732931"/>
                  <a:gd name="connsiteY291" fmla="*/ 580725 h 984036"/>
                  <a:gd name="connsiteX292" fmla="*/ 58281 w 732931"/>
                  <a:gd name="connsiteY292" fmla="*/ 575163 h 984036"/>
                  <a:gd name="connsiteX293" fmla="*/ 60808 w 732931"/>
                  <a:gd name="connsiteY293" fmla="*/ 569638 h 984036"/>
                  <a:gd name="connsiteX294" fmla="*/ 63386 w 732931"/>
                  <a:gd name="connsiteY294" fmla="*/ 564114 h 984036"/>
                  <a:gd name="connsiteX295" fmla="*/ 65977 w 732931"/>
                  <a:gd name="connsiteY295" fmla="*/ 558627 h 984036"/>
                  <a:gd name="connsiteX296" fmla="*/ 68606 w 732931"/>
                  <a:gd name="connsiteY296" fmla="*/ 553154 h 984036"/>
                  <a:gd name="connsiteX297" fmla="*/ 71260 w 732931"/>
                  <a:gd name="connsiteY297" fmla="*/ 547705 h 984036"/>
                  <a:gd name="connsiteX298" fmla="*/ 73952 w 732931"/>
                  <a:gd name="connsiteY298" fmla="*/ 542282 h 984036"/>
                  <a:gd name="connsiteX299" fmla="*/ 76657 w 732931"/>
                  <a:gd name="connsiteY299" fmla="*/ 536872 h 984036"/>
                  <a:gd name="connsiteX300" fmla="*/ 79401 w 732931"/>
                  <a:gd name="connsiteY300" fmla="*/ 531488 h 984036"/>
                  <a:gd name="connsiteX301" fmla="*/ 82169 w 732931"/>
                  <a:gd name="connsiteY301" fmla="*/ 526128 h 984036"/>
                  <a:gd name="connsiteX302" fmla="*/ 84963 w 732931"/>
                  <a:gd name="connsiteY302" fmla="*/ 520794 h 984036"/>
                  <a:gd name="connsiteX303" fmla="*/ 87770 w 732931"/>
                  <a:gd name="connsiteY303" fmla="*/ 515498 h 984036"/>
                  <a:gd name="connsiteX304" fmla="*/ 90602 w 732931"/>
                  <a:gd name="connsiteY304" fmla="*/ 510215 h 984036"/>
                  <a:gd name="connsiteX305" fmla="*/ 93460 w 732931"/>
                  <a:gd name="connsiteY305" fmla="*/ 504957 h 984036"/>
                  <a:gd name="connsiteX306" fmla="*/ 96330 w 732931"/>
                  <a:gd name="connsiteY306" fmla="*/ 499738 h 984036"/>
                  <a:gd name="connsiteX307" fmla="*/ 99225 w 732931"/>
                  <a:gd name="connsiteY307" fmla="*/ 494543 h 984036"/>
                  <a:gd name="connsiteX308" fmla="*/ 102134 w 732931"/>
                  <a:gd name="connsiteY308" fmla="*/ 489362 h 984036"/>
                  <a:gd name="connsiteX309" fmla="*/ 105055 w 732931"/>
                  <a:gd name="connsiteY309" fmla="*/ 484231 h 984036"/>
                  <a:gd name="connsiteX310" fmla="*/ 107988 w 732931"/>
                  <a:gd name="connsiteY310" fmla="*/ 479113 h 984036"/>
                  <a:gd name="connsiteX311" fmla="*/ 110947 w 732931"/>
                  <a:gd name="connsiteY311" fmla="*/ 474033 h 984036"/>
                  <a:gd name="connsiteX312" fmla="*/ 113906 w 732931"/>
                  <a:gd name="connsiteY312" fmla="*/ 468991 h 984036"/>
                  <a:gd name="connsiteX313" fmla="*/ 116878 w 732931"/>
                  <a:gd name="connsiteY313" fmla="*/ 463974 h 984036"/>
                  <a:gd name="connsiteX314" fmla="*/ 119875 w 732931"/>
                  <a:gd name="connsiteY314" fmla="*/ 458996 h 984036"/>
                  <a:gd name="connsiteX315" fmla="*/ 122873 w 732931"/>
                  <a:gd name="connsiteY315" fmla="*/ 454043 h 984036"/>
                  <a:gd name="connsiteX316" fmla="*/ 125870 w 732931"/>
                  <a:gd name="connsiteY316" fmla="*/ 449128 h 984036"/>
                  <a:gd name="connsiteX317" fmla="*/ 128880 w 732931"/>
                  <a:gd name="connsiteY317" fmla="*/ 444238 h 984036"/>
                  <a:gd name="connsiteX318" fmla="*/ 131890 w 732931"/>
                  <a:gd name="connsiteY318" fmla="*/ 439400 h 984036"/>
                  <a:gd name="connsiteX319" fmla="*/ 134912 w 732931"/>
                  <a:gd name="connsiteY319" fmla="*/ 434586 h 984036"/>
                  <a:gd name="connsiteX320" fmla="*/ 137935 w 732931"/>
                  <a:gd name="connsiteY320" fmla="*/ 429811 h 984036"/>
                  <a:gd name="connsiteX321" fmla="*/ 140957 w 732931"/>
                  <a:gd name="connsiteY321" fmla="*/ 425074 h 984036"/>
                  <a:gd name="connsiteX322" fmla="*/ 143980 w 732931"/>
                  <a:gd name="connsiteY322" fmla="*/ 420388 h 984036"/>
                  <a:gd name="connsiteX323" fmla="*/ 147003 w 732931"/>
                  <a:gd name="connsiteY323" fmla="*/ 415727 h 984036"/>
                  <a:gd name="connsiteX324" fmla="*/ 150038 w 732931"/>
                  <a:gd name="connsiteY324" fmla="*/ 411104 h 984036"/>
                  <a:gd name="connsiteX325" fmla="*/ 153048 w 732931"/>
                  <a:gd name="connsiteY325" fmla="*/ 406532 h 984036"/>
                  <a:gd name="connsiteX326" fmla="*/ 156070 w 732931"/>
                  <a:gd name="connsiteY326" fmla="*/ 401986 h 984036"/>
                  <a:gd name="connsiteX327" fmla="*/ 159144 w 732931"/>
                  <a:gd name="connsiteY327" fmla="*/ 397401 h 984036"/>
                  <a:gd name="connsiteX328" fmla="*/ 165545 w 732931"/>
                  <a:gd name="connsiteY328" fmla="*/ 388079 h 984036"/>
                  <a:gd name="connsiteX329" fmla="*/ 168910 w 732931"/>
                  <a:gd name="connsiteY329" fmla="*/ 383329 h 984036"/>
                  <a:gd name="connsiteX330" fmla="*/ 172326 w 732931"/>
                  <a:gd name="connsiteY330" fmla="*/ 378605 h 984036"/>
                  <a:gd name="connsiteX331" fmla="*/ 175781 w 732931"/>
                  <a:gd name="connsiteY331" fmla="*/ 373919 h 984036"/>
                  <a:gd name="connsiteX332" fmla="*/ 179299 w 732931"/>
                  <a:gd name="connsiteY332" fmla="*/ 369245 h 984036"/>
                  <a:gd name="connsiteX333" fmla="*/ 182855 w 732931"/>
                  <a:gd name="connsiteY333" fmla="*/ 364610 h 984036"/>
                  <a:gd name="connsiteX334" fmla="*/ 186462 w 732931"/>
                  <a:gd name="connsiteY334" fmla="*/ 359999 h 984036"/>
                  <a:gd name="connsiteX335" fmla="*/ 190106 w 732931"/>
                  <a:gd name="connsiteY335" fmla="*/ 355415 h 984036"/>
                  <a:gd name="connsiteX336" fmla="*/ 193789 w 732931"/>
                  <a:gd name="connsiteY336" fmla="*/ 350855 h 984036"/>
                  <a:gd name="connsiteX337" fmla="*/ 197523 w 732931"/>
                  <a:gd name="connsiteY337" fmla="*/ 346321 h 984036"/>
                  <a:gd name="connsiteX338" fmla="*/ 201308 w 732931"/>
                  <a:gd name="connsiteY338" fmla="*/ 341813 h 984036"/>
                  <a:gd name="connsiteX339" fmla="*/ 205118 w 732931"/>
                  <a:gd name="connsiteY339" fmla="*/ 337343 h 984036"/>
                  <a:gd name="connsiteX340" fmla="*/ 208979 w 732931"/>
                  <a:gd name="connsiteY340" fmla="*/ 332885 h 984036"/>
                  <a:gd name="connsiteX341" fmla="*/ 212877 w 732931"/>
                  <a:gd name="connsiteY341" fmla="*/ 328453 h 984036"/>
                  <a:gd name="connsiteX342" fmla="*/ 216827 w 732931"/>
                  <a:gd name="connsiteY342" fmla="*/ 324046 h 984036"/>
                  <a:gd name="connsiteX343" fmla="*/ 220803 w 732931"/>
                  <a:gd name="connsiteY343" fmla="*/ 319677 h 984036"/>
                  <a:gd name="connsiteX344" fmla="*/ 224815 w 732931"/>
                  <a:gd name="connsiteY344" fmla="*/ 315308 h 984036"/>
                  <a:gd name="connsiteX345" fmla="*/ 228880 w 732931"/>
                  <a:gd name="connsiteY345" fmla="*/ 310977 h 984036"/>
                  <a:gd name="connsiteX346" fmla="*/ 232969 w 732931"/>
                  <a:gd name="connsiteY346" fmla="*/ 306672 h 984036"/>
                  <a:gd name="connsiteX347" fmla="*/ 237109 w 732931"/>
                  <a:gd name="connsiteY347" fmla="*/ 302380 h 984036"/>
                  <a:gd name="connsiteX348" fmla="*/ 241275 w 732931"/>
                  <a:gd name="connsiteY348" fmla="*/ 298112 h 984036"/>
                  <a:gd name="connsiteX349" fmla="*/ 245479 w 732931"/>
                  <a:gd name="connsiteY349" fmla="*/ 293871 h 984036"/>
                  <a:gd name="connsiteX350" fmla="*/ 249720 w 732931"/>
                  <a:gd name="connsiteY350" fmla="*/ 289654 h 984036"/>
                  <a:gd name="connsiteX351" fmla="*/ 253987 w 732931"/>
                  <a:gd name="connsiteY351" fmla="*/ 285450 h 984036"/>
                  <a:gd name="connsiteX352" fmla="*/ 258306 w 732931"/>
                  <a:gd name="connsiteY352" fmla="*/ 281272 h 984036"/>
                  <a:gd name="connsiteX353" fmla="*/ 262649 w 732931"/>
                  <a:gd name="connsiteY353" fmla="*/ 277119 h 984036"/>
                  <a:gd name="connsiteX354" fmla="*/ 267030 w 732931"/>
                  <a:gd name="connsiteY354" fmla="*/ 272966 h 984036"/>
                  <a:gd name="connsiteX355" fmla="*/ 271425 w 732931"/>
                  <a:gd name="connsiteY355" fmla="*/ 268852 h 984036"/>
                  <a:gd name="connsiteX356" fmla="*/ 275870 w 732931"/>
                  <a:gd name="connsiteY356" fmla="*/ 264762 h 984036"/>
                  <a:gd name="connsiteX357" fmla="*/ 280340 w 732931"/>
                  <a:gd name="connsiteY357" fmla="*/ 260673 h 984036"/>
                  <a:gd name="connsiteX358" fmla="*/ 284849 w 732931"/>
                  <a:gd name="connsiteY358" fmla="*/ 256621 h 984036"/>
                  <a:gd name="connsiteX359" fmla="*/ 289382 w 732931"/>
                  <a:gd name="connsiteY359" fmla="*/ 252570 h 984036"/>
                  <a:gd name="connsiteX360" fmla="*/ 293942 w 732931"/>
                  <a:gd name="connsiteY360" fmla="*/ 248557 h 984036"/>
                  <a:gd name="connsiteX361" fmla="*/ 298526 w 732931"/>
                  <a:gd name="connsiteY361" fmla="*/ 244544 h 984036"/>
                  <a:gd name="connsiteX362" fmla="*/ 303149 w 732931"/>
                  <a:gd name="connsiteY362" fmla="*/ 240556 h 984036"/>
                  <a:gd name="connsiteX363" fmla="*/ 307797 w 732931"/>
                  <a:gd name="connsiteY363" fmla="*/ 236581 h 984036"/>
                  <a:gd name="connsiteX364" fmla="*/ 312471 w 732931"/>
                  <a:gd name="connsiteY364" fmla="*/ 232631 h 984036"/>
                  <a:gd name="connsiteX365" fmla="*/ 317183 w 732931"/>
                  <a:gd name="connsiteY365" fmla="*/ 228694 h 984036"/>
                  <a:gd name="connsiteX366" fmla="*/ 321907 w 732931"/>
                  <a:gd name="connsiteY366" fmla="*/ 224782 h 984036"/>
                  <a:gd name="connsiteX367" fmla="*/ 326670 w 732931"/>
                  <a:gd name="connsiteY367" fmla="*/ 220871 h 984036"/>
                  <a:gd name="connsiteX368" fmla="*/ 331445 w 732931"/>
                  <a:gd name="connsiteY368" fmla="*/ 216985 h 984036"/>
                  <a:gd name="connsiteX369" fmla="*/ 336258 w 732931"/>
                  <a:gd name="connsiteY369" fmla="*/ 213111 h 984036"/>
                  <a:gd name="connsiteX370" fmla="*/ 341084 w 732931"/>
                  <a:gd name="connsiteY370" fmla="*/ 209250 h 984036"/>
                  <a:gd name="connsiteX371" fmla="*/ 345948 w 732931"/>
                  <a:gd name="connsiteY371" fmla="*/ 205415 h 984036"/>
                  <a:gd name="connsiteX372" fmla="*/ 350825 w 732931"/>
                  <a:gd name="connsiteY372" fmla="*/ 201580 h 984036"/>
                  <a:gd name="connsiteX373" fmla="*/ 355727 w 732931"/>
                  <a:gd name="connsiteY373" fmla="*/ 197770 h 984036"/>
                  <a:gd name="connsiteX374" fmla="*/ 360655 w 732931"/>
                  <a:gd name="connsiteY374" fmla="*/ 193960 h 984036"/>
                  <a:gd name="connsiteX375" fmla="*/ 365595 w 732931"/>
                  <a:gd name="connsiteY375" fmla="*/ 190175 h 984036"/>
                  <a:gd name="connsiteX376" fmla="*/ 370574 w 732931"/>
                  <a:gd name="connsiteY376" fmla="*/ 186403 h 984036"/>
                  <a:gd name="connsiteX377" fmla="*/ 375565 w 732931"/>
                  <a:gd name="connsiteY377" fmla="*/ 182644 h 984036"/>
                  <a:gd name="connsiteX378" fmla="*/ 380581 w 732931"/>
                  <a:gd name="connsiteY378" fmla="*/ 178897 h 984036"/>
                  <a:gd name="connsiteX379" fmla="*/ 385610 w 732931"/>
                  <a:gd name="connsiteY379" fmla="*/ 175164 h 984036"/>
                  <a:gd name="connsiteX380" fmla="*/ 390652 w 732931"/>
                  <a:gd name="connsiteY380" fmla="*/ 171443 h 984036"/>
                  <a:gd name="connsiteX381" fmla="*/ 395732 w 732931"/>
                  <a:gd name="connsiteY381" fmla="*/ 167734 h 984036"/>
                  <a:gd name="connsiteX382" fmla="*/ 400812 w 732931"/>
                  <a:gd name="connsiteY382" fmla="*/ 164038 h 984036"/>
                  <a:gd name="connsiteX383" fmla="*/ 405930 w 732931"/>
                  <a:gd name="connsiteY383" fmla="*/ 160355 h 984036"/>
                  <a:gd name="connsiteX384" fmla="*/ 411048 w 732931"/>
                  <a:gd name="connsiteY384" fmla="*/ 156672 h 984036"/>
                  <a:gd name="connsiteX385" fmla="*/ 416192 w 732931"/>
                  <a:gd name="connsiteY385" fmla="*/ 153015 h 984036"/>
                  <a:gd name="connsiteX386" fmla="*/ 421348 w 732931"/>
                  <a:gd name="connsiteY386" fmla="*/ 149357 h 984036"/>
                  <a:gd name="connsiteX387" fmla="*/ 426530 w 732931"/>
                  <a:gd name="connsiteY387" fmla="*/ 145712 h 984036"/>
                  <a:gd name="connsiteX388" fmla="*/ 431724 w 732931"/>
                  <a:gd name="connsiteY388" fmla="*/ 142093 h 984036"/>
                  <a:gd name="connsiteX389" fmla="*/ 436931 w 732931"/>
                  <a:gd name="connsiteY389" fmla="*/ 138461 h 984036"/>
                  <a:gd name="connsiteX390" fmla="*/ 442151 w 732931"/>
                  <a:gd name="connsiteY390" fmla="*/ 134854 h 984036"/>
                  <a:gd name="connsiteX391" fmla="*/ 447383 w 732931"/>
                  <a:gd name="connsiteY391" fmla="*/ 131247 h 984036"/>
                  <a:gd name="connsiteX392" fmla="*/ 452641 w 732931"/>
                  <a:gd name="connsiteY392" fmla="*/ 127666 h 984036"/>
                  <a:gd name="connsiteX393" fmla="*/ 457899 w 732931"/>
                  <a:gd name="connsiteY393" fmla="*/ 124071 h 984036"/>
                  <a:gd name="connsiteX394" fmla="*/ 463182 w 732931"/>
                  <a:gd name="connsiteY394" fmla="*/ 120503 h 984036"/>
                  <a:gd name="connsiteX395" fmla="*/ 468465 w 732931"/>
                  <a:gd name="connsiteY395" fmla="*/ 116934 h 984036"/>
                  <a:gd name="connsiteX396" fmla="*/ 473761 w 732931"/>
                  <a:gd name="connsiteY396" fmla="*/ 113378 h 984036"/>
                  <a:gd name="connsiteX397" fmla="*/ 479082 w 732931"/>
                  <a:gd name="connsiteY397" fmla="*/ 109822 h 984036"/>
                  <a:gd name="connsiteX398" fmla="*/ 484403 w 732931"/>
                  <a:gd name="connsiteY398" fmla="*/ 106279 h 984036"/>
                  <a:gd name="connsiteX399" fmla="*/ 489738 w 732931"/>
                  <a:gd name="connsiteY399" fmla="*/ 102748 h 984036"/>
                  <a:gd name="connsiteX400" fmla="*/ 495084 w 732931"/>
                  <a:gd name="connsiteY400" fmla="*/ 99230 h 984036"/>
                  <a:gd name="connsiteX401" fmla="*/ 500431 w 732931"/>
                  <a:gd name="connsiteY401" fmla="*/ 95712 h 984036"/>
                  <a:gd name="connsiteX402" fmla="*/ 505791 w 732931"/>
                  <a:gd name="connsiteY402" fmla="*/ 92194 h 984036"/>
                  <a:gd name="connsiteX403" fmla="*/ 511162 w 732931"/>
                  <a:gd name="connsiteY403" fmla="*/ 88689 h 984036"/>
                  <a:gd name="connsiteX404" fmla="*/ 516534 w 732931"/>
                  <a:gd name="connsiteY404" fmla="*/ 85197 h 984036"/>
                  <a:gd name="connsiteX405" fmla="*/ 521932 w 732931"/>
                  <a:gd name="connsiteY405" fmla="*/ 81704 h 984036"/>
                  <a:gd name="connsiteX406" fmla="*/ 527317 w 732931"/>
                  <a:gd name="connsiteY406" fmla="*/ 78224 h 984036"/>
                  <a:gd name="connsiteX407" fmla="*/ 532727 w 732931"/>
                  <a:gd name="connsiteY407" fmla="*/ 74732 h 984036"/>
                  <a:gd name="connsiteX408" fmla="*/ 538125 w 732931"/>
                  <a:gd name="connsiteY408" fmla="*/ 71265 h 984036"/>
                  <a:gd name="connsiteX409" fmla="*/ 543535 w 732931"/>
                  <a:gd name="connsiteY409" fmla="*/ 67798 h 984036"/>
                  <a:gd name="connsiteX410" fmla="*/ 548958 w 732931"/>
                  <a:gd name="connsiteY410" fmla="*/ 64331 h 984036"/>
                  <a:gd name="connsiteX411" fmla="*/ 554368 w 732931"/>
                  <a:gd name="connsiteY411" fmla="*/ 60876 h 984036"/>
                  <a:gd name="connsiteX412" fmla="*/ 559791 w 732931"/>
                  <a:gd name="connsiteY412" fmla="*/ 57435 h 984036"/>
                  <a:gd name="connsiteX413" fmla="*/ 565226 w 732931"/>
                  <a:gd name="connsiteY413" fmla="*/ 53980 h 984036"/>
                  <a:gd name="connsiteX414" fmla="*/ 570649 w 732931"/>
                  <a:gd name="connsiteY414" fmla="*/ 50538 h 984036"/>
                  <a:gd name="connsiteX415" fmla="*/ 576085 w 732931"/>
                  <a:gd name="connsiteY415" fmla="*/ 47097 h 984036"/>
                  <a:gd name="connsiteX416" fmla="*/ 581520 w 732931"/>
                  <a:gd name="connsiteY416" fmla="*/ 43668 h 984036"/>
                  <a:gd name="connsiteX417" fmla="*/ 586956 w 732931"/>
                  <a:gd name="connsiteY417" fmla="*/ 40239 h 984036"/>
                  <a:gd name="connsiteX418" fmla="*/ 592392 w 732931"/>
                  <a:gd name="connsiteY418" fmla="*/ 36810 h 984036"/>
                  <a:gd name="connsiteX419" fmla="*/ 597840 w 732931"/>
                  <a:gd name="connsiteY419" fmla="*/ 33394 h 984036"/>
                  <a:gd name="connsiteX420" fmla="*/ 603276 w 732931"/>
                  <a:gd name="connsiteY420" fmla="*/ 29977 h 984036"/>
                  <a:gd name="connsiteX421" fmla="*/ 608711 w 732931"/>
                  <a:gd name="connsiteY421" fmla="*/ 26561 h 984036"/>
                  <a:gd name="connsiteX422" fmla="*/ 614147 w 732931"/>
                  <a:gd name="connsiteY422" fmla="*/ 23145 h 984036"/>
                  <a:gd name="connsiteX423" fmla="*/ 619582 w 732931"/>
                  <a:gd name="connsiteY423" fmla="*/ 19728 h 984036"/>
                  <a:gd name="connsiteX424" fmla="*/ 625018 w 732931"/>
                  <a:gd name="connsiteY424" fmla="*/ 16337 h 984036"/>
                  <a:gd name="connsiteX425" fmla="*/ 630453 w 732931"/>
                  <a:gd name="connsiteY425" fmla="*/ 12921 h 984036"/>
                  <a:gd name="connsiteX426" fmla="*/ 635876 w 732931"/>
                  <a:gd name="connsiteY426" fmla="*/ 9530 h 984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</a:cxnLst>
                <a:rect l="l" t="t" r="r" b="b"/>
                <a:pathLst>
                  <a:path w="732931" h="984036">
                    <a:moveTo>
                      <a:pt x="635876" y="9530"/>
                    </a:moveTo>
                    <a:lnTo>
                      <a:pt x="645043" y="4766"/>
                    </a:lnTo>
                    <a:lnTo>
                      <a:pt x="654599" y="1617"/>
                    </a:lnTo>
                    <a:lnTo>
                      <a:pt x="664364" y="42"/>
                    </a:lnTo>
                    <a:lnTo>
                      <a:pt x="674157" y="0"/>
                    </a:lnTo>
                    <a:lnTo>
                      <a:pt x="683798" y="1448"/>
                    </a:lnTo>
                    <a:lnTo>
                      <a:pt x="693107" y="4347"/>
                    </a:lnTo>
                    <a:lnTo>
                      <a:pt x="701902" y="8653"/>
                    </a:lnTo>
                    <a:lnTo>
                      <a:pt x="710004" y="14327"/>
                    </a:lnTo>
                    <a:lnTo>
                      <a:pt x="717232" y="21326"/>
                    </a:lnTo>
                    <a:lnTo>
                      <a:pt x="723405" y="29609"/>
                    </a:lnTo>
                    <a:lnTo>
                      <a:pt x="728168" y="38775"/>
                    </a:lnTo>
                    <a:lnTo>
                      <a:pt x="731316" y="48331"/>
                    </a:lnTo>
                    <a:lnTo>
                      <a:pt x="732890" y="58096"/>
                    </a:lnTo>
                    <a:lnTo>
                      <a:pt x="732931" y="67890"/>
                    </a:lnTo>
                    <a:lnTo>
                      <a:pt x="731481" y="77531"/>
                    </a:lnTo>
                    <a:lnTo>
                      <a:pt x="728580" y="86839"/>
                    </a:lnTo>
                    <a:lnTo>
                      <a:pt x="724272" y="95635"/>
                    </a:lnTo>
                    <a:lnTo>
                      <a:pt x="718597" y="103737"/>
                    </a:lnTo>
                    <a:lnTo>
                      <a:pt x="711597" y="110964"/>
                    </a:lnTo>
                    <a:lnTo>
                      <a:pt x="703313" y="117137"/>
                    </a:lnTo>
                    <a:lnTo>
                      <a:pt x="697890" y="120541"/>
                    </a:lnTo>
                    <a:lnTo>
                      <a:pt x="692480" y="123932"/>
                    </a:lnTo>
                    <a:lnTo>
                      <a:pt x="687057" y="127335"/>
                    </a:lnTo>
                    <a:lnTo>
                      <a:pt x="681660" y="130714"/>
                    </a:lnTo>
                    <a:lnTo>
                      <a:pt x="676250" y="134105"/>
                    </a:lnTo>
                    <a:lnTo>
                      <a:pt x="670865" y="137495"/>
                    </a:lnTo>
                    <a:lnTo>
                      <a:pt x="665468" y="140886"/>
                    </a:lnTo>
                    <a:lnTo>
                      <a:pt x="660095" y="144265"/>
                    </a:lnTo>
                    <a:lnTo>
                      <a:pt x="654711" y="147655"/>
                    </a:lnTo>
                    <a:lnTo>
                      <a:pt x="649351" y="151046"/>
                    </a:lnTo>
                    <a:lnTo>
                      <a:pt x="643992" y="154424"/>
                    </a:lnTo>
                    <a:lnTo>
                      <a:pt x="638645" y="157803"/>
                    </a:lnTo>
                    <a:lnTo>
                      <a:pt x="633311" y="161194"/>
                    </a:lnTo>
                    <a:lnTo>
                      <a:pt x="627977" y="164572"/>
                    </a:lnTo>
                    <a:lnTo>
                      <a:pt x="622656" y="167963"/>
                    </a:lnTo>
                    <a:lnTo>
                      <a:pt x="617347" y="171341"/>
                    </a:lnTo>
                    <a:lnTo>
                      <a:pt x="612064" y="174732"/>
                    </a:lnTo>
                    <a:lnTo>
                      <a:pt x="606781" y="178110"/>
                    </a:lnTo>
                    <a:lnTo>
                      <a:pt x="601510" y="181501"/>
                    </a:lnTo>
                    <a:lnTo>
                      <a:pt x="596252" y="184879"/>
                    </a:lnTo>
                    <a:lnTo>
                      <a:pt x="591007" y="188270"/>
                    </a:lnTo>
                    <a:lnTo>
                      <a:pt x="585788" y="191661"/>
                    </a:lnTo>
                    <a:lnTo>
                      <a:pt x="580568" y="195052"/>
                    </a:lnTo>
                    <a:lnTo>
                      <a:pt x="575374" y="198443"/>
                    </a:lnTo>
                    <a:lnTo>
                      <a:pt x="570192" y="201834"/>
                    </a:lnTo>
                    <a:lnTo>
                      <a:pt x="565023" y="205224"/>
                    </a:lnTo>
                    <a:lnTo>
                      <a:pt x="559880" y="208628"/>
                    </a:lnTo>
                    <a:lnTo>
                      <a:pt x="554749" y="212032"/>
                    </a:lnTo>
                    <a:lnTo>
                      <a:pt x="549631" y="215423"/>
                    </a:lnTo>
                    <a:lnTo>
                      <a:pt x="544538" y="218826"/>
                    </a:lnTo>
                    <a:lnTo>
                      <a:pt x="539458" y="222243"/>
                    </a:lnTo>
                    <a:lnTo>
                      <a:pt x="534404" y="225646"/>
                    </a:lnTo>
                    <a:lnTo>
                      <a:pt x="529374" y="229062"/>
                    </a:lnTo>
                    <a:lnTo>
                      <a:pt x="524358" y="232466"/>
                    </a:lnTo>
                    <a:lnTo>
                      <a:pt x="519367" y="235882"/>
                    </a:lnTo>
                    <a:lnTo>
                      <a:pt x="514388" y="239311"/>
                    </a:lnTo>
                    <a:lnTo>
                      <a:pt x="509435" y="242728"/>
                    </a:lnTo>
                    <a:lnTo>
                      <a:pt x="504508" y="246157"/>
                    </a:lnTo>
                    <a:lnTo>
                      <a:pt x="499606" y="249586"/>
                    </a:lnTo>
                    <a:lnTo>
                      <a:pt x="494729" y="253015"/>
                    </a:lnTo>
                    <a:lnTo>
                      <a:pt x="489877" y="256456"/>
                    </a:lnTo>
                    <a:lnTo>
                      <a:pt x="485039" y="259898"/>
                    </a:lnTo>
                    <a:lnTo>
                      <a:pt x="480238" y="263340"/>
                    </a:lnTo>
                    <a:lnTo>
                      <a:pt x="475463" y="266781"/>
                    </a:lnTo>
                    <a:lnTo>
                      <a:pt x="470700" y="270236"/>
                    </a:lnTo>
                    <a:lnTo>
                      <a:pt x="465976" y="273690"/>
                    </a:lnTo>
                    <a:lnTo>
                      <a:pt x="461277" y="277157"/>
                    </a:lnTo>
                    <a:lnTo>
                      <a:pt x="456603" y="280624"/>
                    </a:lnTo>
                    <a:lnTo>
                      <a:pt x="451968" y="284091"/>
                    </a:lnTo>
                    <a:lnTo>
                      <a:pt x="447358" y="287571"/>
                    </a:lnTo>
                    <a:lnTo>
                      <a:pt x="442773" y="291038"/>
                    </a:lnTo>
                    <a:lnTo>
                      <a:pt x="438214" y="294531"/>
                    </a:lnTo>
                    <a:lnTo>
                      <a:pt x="433693" y="298011"/>
                    </a:lnTo>
                    <a:lnTo>
                      <a:pt x="429197" y="301516"/>
                    </a:lnTo>
                    <a:lnTo>
                      <a:pt x="424739" y="305008"/>
                    </a:lnTo>
                    <a:lnTo>
                      <a:pt x="420319" y="308501"/>
                    </a:lnTo>
                    <a:lnTo>
                      <a:pt x="415925" y="312019"/>
                    </a:lnTo>
                    <a:lnTo>
                      <a:pt x="411556" y="315524"/>
                    </a:lnTo>
                    <a:lnTo>
                      <a:pt x="407226" y="319042"/>
                    </a:lnTo>
                    <a:lnTo>
                      <a:pt x="402946" y="322572"/>
                    </a:lnTo>
                    <a:lnTo>
                      <a:pt x="398678" y="326090"/>
                    </a:lnTo>
                    <a:lnTo>
                      <a:pt x="394462" y="329634"/>
                    </a:lnTo>
                    <a:lnTo>
                      <a:pt x="390271" y="333164"/>
                    </a:lnTo>
                    <a:lnTo>
                      <a:pt x="386118" y="336708"/>
                    </a:lnTo>
                    <a:lnTo>
                      <a:pt x="382004" y="340264"/>
                    </a:lnTo>
                    <a:lnTo>
                      <a:pt x="377927" y="343820"/>
                    </a:lnTo>
                    <a:lnTo>
                      <a:pt x="373888" y="347376"/>
                    </a:lnTo>
                    <a:lnTo>
                      <a:pt x="369888" y="350944"/>
                    </a:lnTo>
                    <a:lnTo>
                      <a:pt x="365925" y="354513"/>
                    </a:lnTo>
                    <a:lnTo>
                      <a:pt x="362001" y="358094"/>
                    </a:lnTo>
                    <a:lnTo>
                      <a:pt x="358115" y="361676"/>
                    </a:lnTo>
                    <a:lnTo>
                      <a:pt x="354267" y="365257"/>
                    </a:lnTo>
                    <a:lnTo>
                      <a:pt x="350469" y="368851"/>
                    </a:lnTo>
                    <a:lnTo>
                      <a:pt x="346698" y="372458"/>
                    </a:lnTo>
                    <a:lnTo>
                      <a:pt x="342989" y="376052"/>
                    </a:lnTo>
                    <a:lnTo>
                      <a:pt x="339306" y="379672"/>
                    </a:lnTo>
                    <a:lnTo>
                      <a:pt x="335674" y="383291"/>
                    </a:lnTo>
                    <a:lnTo>
                      <a:pt x="332080" y="386911"/>
                    </a:lnTo>
                    <a:lnTo>
                      <a:pt x="328524" y="390530"/>
                    </a:lnTo>
                    <a:lnTo>
                      <a:pt x="325019" y="394162"/>
                    </a:lnTo>
                    <a:lnTo>
                      <a:pt x="321564" y="397807"/>
                    </a:lnTo>
                    <a:lnTo>
                      <a:pt x="318148" y="401452"/>
                    </a:lnTo>
                    <a:lnTo>
                      <a:pt x="314770" y="405097"/>
                    </a:lnTo>
                    <a:lnTo>
                      <a:pt x="311442" y="408755"/>
                    </a:lnTo>
                    <a:lnTo>
                      <a:pt x="308166" y="412425"/>
                    </a:lnTo>
                    <a:lnTo>
                      <a:pt x="304927" y="416083"/>
                    </a:lnTo>
                    <a:lnTo>
                      <a:pt x="301739" y="419766"/>
                    </a:lnTo>
                    <a:lnTo>
                      <a:pt x="298602" y="423436"/>
                    </a:lnTo>
                    <a:lnTo>
                      <a:pt x="295504" y="427119"/>
                    </a:lnTo>
                    <a:lnTo>
                      <a:pt x="292456" y="430815"/>
                    </a:lnTo>
                    <a:lnTo>
                      <a:pt x="289459" y="434510"/>
                    </a:lnTo>
                    <a:lnTo>
                      <a:pt x="286512" y="438219"/>
                    </a:lnTo>
                    <a:lnTo>
                      <a:pt x="283617" y="441914"/>
                    </a:lnTo>
                    <a:lnTo>
                      <a:pt x="280759" y="445635"/>
                    </a:lnTo>
                    <a:lnTo>
                      <a:pt x="277953" y="449344"/>
                    </a:lnTo>
                    <a:lnTo>
                      <a:pt x="275209" y="453078"/>
                    </a:lnTo>
                    <a:lnTo>
                      <a:pt x="272504" y="456799"/>
                    </a:lnTo>
                    <a:lnTo>
                      <a:pt x="269850" y="460545"/>
                    </a:lnTo>
                    <a:lnTo>
                      <a:pt x="264516" y="468292"/>
                    </a:lnTo>
                    <a:lnTo>
                      <a:pt x="261811" y="472331"/>
                    </a:lnTo>
                    <a:lnTo>
                      <a:pt x="259042" y="476484"/>
                    </a:lnTo>
                    <a:lnTo>
                      <a:pt x="256274" y="480675"/>
                    </a:lnTo>
                    <a:lnTo>
                      <a:pt x="253518" y="484891"/>
                    </a:lnTo>
                    <a:lnTo>
                      <a:pt x="250749" y="489146"/>
                    </a:lnTo>
                    <a:lnTo>
                      <a:pt x="247993" y="493438"/>
                    </a:lnTo>
                    <a:lnTo>
                      <a:pt x="245225" y="497756"/>
                    </a:lnTo>
                    <a:lnTo>
                      <a:pt x="242469" y="502112"/>
                    </a:lnTo>
                    <a:lnTo>
                      <a:pt x="239725" y="506481"/>
                    </a:lnTo>
                    <a:lnTo>
                      <a:pt x="236982" y="510901"/>
                    </a:lnTo>
                    <a:lnTo>
                      <a:pt x="234252" y="515320"/>
                    </a:lnTo>
                    <a:lnTo>
                      <a:pt x="231521" y="519791"/>
                    </a:lnTo>
                    <a:lnTo>
                      <a:pt x="228816" y="524274"/>
                    </a:lnTo>
                    <a:lnTo>
                      <a:pt x="226111" y="528770"/>
                    </a:lnTo>
                    <a:lnTo>
                      <a:pt x="223419" y="533304"/>
                    </a:lnTo>
                    <a:lnTo>
                      <a:pt x="220739" y="537876"/>
                    </a:lnTo>
                    <a:lnTo>
                      <a:pt x="218084" y="542435"/>
                    </a:lnTo>
                    <a:lnTo>
                      <a:pt x="215443" y="547032"/>
                    </a:lnTo>
                    <a:lnTo>
                      <a:pt x="212801" y="551655"/>
                    </a:lnTo>
                    <a:lnTo>
                      <a:pt x="210198" y="556278"/>
                    </a:lnTo>
                    <a:lnTo>
                      <a:pt x="207620" y="560926"/>
                    </a:lnTo>
                    <a:lnTo>
                      <a:pt x="205042" y="565600"/>
                    </a:lnTo>
                    <a:lnTo>
                      <a:pt x="202502" y="570286"/>
                    </a:lnTo>
                    <a:lnTo>
                      <a:pt x="199974" y="574972"/>
                    </a:lnTo>
                    <a:lnTo>
                      <a:pt x="197485" y="579697"/>
                    </a:lnTo>
                    <a:lnTo>
                      <a:pt x="195009" y="584408"/>
                    </a:lnTo>
                    <a:lnTo>
                      <a:pt x="192558" y="589146"/>
                    </a:lnTo>
                    <a:lnTo>
                      <a:pt x="190145" y="593883"/>
                    </a:lnTo>
                    <a:lnTo>
                      <a:pt x="187757" y="598632"/>
                    </a:lnTo>
                    <a:lnTo>
                      <a:pt x="185407" y="603395"/>
                    </a:lnTo>
                    <a:lnTo>
                      <a:pt x="183071" y="608157"/>
                    </a:lnTo>
                    <a:lnTo>
                      <a:pt x="180785" y="612933"/>
                    </a:lnTo>
                    <a:lnTo>
                      <a:pt x="178524" y="617708"/>
                    </a:lnTo>
                    <a:lnTo>
                      <a:pt x="176302" y="622483"/>
                    </a:lnTo>
                    <a:lnTo>
                      <a:pt x="174105" y="627271"/>
                    </a:lnTo>
                    <a:lnTo>
                      <a:pt x="171958" y="632046"/>
                    </a:lnTo>
                    <a:lnTo>
                      <a:pt x="169837" y="636834"/>
                    </a:lnTo>
                    <a:lnTo>
                      <a:pt x="167767" y="641609"/>
                    </a:lnTo>
                    <a:lnTo>
                      <a:pt x="165723" y="646397"/>
                    </a:lnTo>
                    <a:lnTo>
                      <a:pt x="163728" y="651172"/>
                    </a:lnTo>
                    <a:lnTo>
                      <a:pt x="161786" y="655947"/>
                    </a:lnTo>
                    <a:lnTo>
                      <a:pt x="159868" y="660710"/>
                    </a:lnTo>
                    <a:lnTo>
                      <a:pt x="158001" y="665472"/>
                    </a:lnTo>
                    <a:lnTo>
                      <a:pt x="156185" y="670222"/>
                    </a:lnTo>
                    <a:lnTo>
                      <a:pt x="154419" y="674959"/>
                    </a:lnTo>
                    <a:lnTo>
                      <a:pt x="152692" y="679696"/>
                    </a:lnTo>
                    <a:lnTo>
                      <a:pt x="151016" y="684408"/>
                    </a:lnTo>
                    <a:lnTo>
                      <a:pt x="149390" y="689120"/>
                    </a:lnTo>
                    <a:lnTo>
                      <a:pt x="147816" y="693806"/>
                    </a:lnTo>
                    <a:lnTo>
                      <a:pt x="146292" y="698493"/>
                    </a:lnTo>
                    <a:lnTo>
                      <a:pt x="144818" y="703141"/>
                    </a:lnTo>
                    <a:lnTo>
                      <a:pt x="143396" y="707789"/>
                    </a:lnTo>
                    <a:lnTo>
                      <a:pt x="142024" y="712412"/>
                    </a:lnTo>
                    <a:lnTo>
                      <a:pt x="140716" y="717009"/>
                    </a:lnTo>
                    <a:lnTo>
                      <a:pt x="139459" y="721581"/>
                    </a:lnTo>
                    <a:lnTo>
                      <a:pt x="138265" y="726140"/>
                    </a:lnTo>
                    <a:lnTo>
                      <a:pt x="137122" y="730674"/>
                    </a:lnTo>
                    <a:lnTo>
                      <a:pt x="136043" y="735183"/>
                    </a:lnTo>
                    <a:lnTo>
                      <a:pt x="135014" y="739653"/>
                    </a:lnTo>
                    <a:lnTo>
                      <a:pt x="134049" y="744098"/>
                    </a:lnTo>
                    <a:lnTo>
                      <a:pt x="133147" y="748518"/>
                    </a:lnTo>
                    <a:lnTo>
                      <a:pt x="132296" y="752912"/>
                    </a:lnTo>
                    <a:lnTo>
                      <a:pt x="131509" y="757255"/>
                    </a:lnTo>
                    <a:lnTo>
                      <a:pt x="130785" y="761573"/>
                    </a:lnTo>
                    <a:lnTo>
                      <a:pt x="130124" y="765866"/>
                    </a:lnTo>
                    <a:lnTo>
                      <a:pt x="129527" y="770108"/>
                    </a:lnTo>
                    <a:lnTo>
                      <a:pt x="128994" y="774311"/>
                    </a:lnTo>
                    <a:lnTo>
                      <a:pt x="128524" y="778490"/>
                    </a:lnTo>
                    <a:lnTo>
                      <a:pt x="128118" y="782617"/>
                    </a:lnTo>
                    <a:lnTo>
                      <a:pt x="127762" y="786707"/>
                    </a:lnTo>
                    <a:lnTo>
                      <a:pt x="127483" y="790745"/>
                    </a:lnTo>
                    <a:lnTo>
                      <a:pt x="127267" y="794746"/>
                    </a:lnTo>
                    <a:lnTo>
                      <a:pt x="127114" y="798708"/>
                    </a:lnTo>
                    <a:lnTo>
                      <a:pt x="127026" y="802620"/>
                    </a:lnTo>
                    <a:lnTo>
                      <a:pt x="126987" y="806481"/>
                    </a:lnTo>
                    <a:lnTo>
                      <a:pt x="127026" y="810291"/>
                    </a:lnTo>
                    <a:lnTo>
                      <a:pt x="127127" y="814063"/>
                    </a:lnTo>
                    <a:lnTo>
                      <a:pt x="127292" y="817784"/>
                    </a:lnTo>
                    <a:lnTo>
                      <a:pt x="127521" y="821454"/>
                    </a:lnTo>
                    <a:lnTo>
                      <a:pt x="127813" y="825073"/>
                    </a:lnTo>
                    <a:lnTo>
                      <a:pt x="128169" y="828642"/>
                    </a:lnTo>
                    <a:lnTo>
                      <a:pt x="128575" y="832160"/>
                    </a:lnTo>
                    <a:lnTo>
                      <a:pt x="129058" y="835627"/>
                    </a:lnTo>
                    <a:lnTo>
                      <a:pt x="129591" y="839043"/>
                    </a:lnTo>
                    <a:lnTo>
                      <a:pt x="130201" y="842422"/>
                    </a:lnTo>
                    <a:lnTo>
                      <a:pt x="130861" y="845736"/>
                    </a:lnTo>
                    <a:lnTo>
                      <a:pt x="131585" y="849000"/>
                    </a:lnTo>
                    <a:lnTo>
                      <a:pt x="132372" y="852226"/>
                    </a:lnTo>
                    <a:lnTo>
                      <a:pt x="133223" y="855401"/>
                    </a:lnTo>
                    <a:lnTo>
                      <a:pt x="134138" y="858538"/>
                    </a:lnTo>
                    <a:lnTo>
                      <a:pt x="135103" y="861611"/>
                    </a:lnTo>
                    <a:lnTo>
                      <a:pt x="136144" y="864659"/>
                    </a:lnTo>
                    <a:lnTo>
                      <a:pt x="137236" y="867657"/>
                    </a:lnTo>
                    <a:lnTo>
                      <a:pt x="138392" y="870616"/>
                    </a:lnTo>
                    <a:lnTo>
                      <a:pt x="139624" y="873537"/>
                    </a:lnTo>
                    <a:lnTo>
                      <a:pt x="140919" y="876420"/>
                    </a:lnTo>
                    <a:lnTo>
                      <a:pt x="142291" y="879277"/>
                    </a:lnTo>
                    <a:lnTo>
                      <a:pt x="143713" y="882071"/>
                    </a:lnTo>
                    <a:lnTo>
                      <a:pt x="147193" y="888294"/>
                    </a:lnTo>
                    <a:lnTo>
                      <a:pt x="154691" y="907182"/>
                    </a:lnTo>
                    <a:lnTo>
                      <a:pt x="155877" y="926770"/>
                    </a:lnTo>
                    <a:lnTo>
                      <a:pt x="151114" y="945619"/>
                    </a:lnTo>
                    <a:lnTo>
                      <a:pt x="140766" y="962292"/>
                    </a:lnTo>
                    <a:lnTo>
                      <a:pt x="125197" y="975352"/>
                    </a:lnTo>
                    <a:lnTo>
                      <a:pt x="106309" y="982850"/>
                    </a:lnTo>
                    <a:lnTo>
                      <a:pt x="86721" y="984036"/>
                    </a:lnTo>
                    <a:lnTo>
                      <a:pt x="67872" y="979274"/>
                    </a:lnTo>
                    <a:lnTo>
                      <a:pt x="51199" y="968926"/>
                    </a:lnTo>
                    <a:lnTo>
                      <a:pt x="38138" y="953356"/>
                    </a:lnTo>
                    <a:lnTo>
                      <a:pt x="32309" y="943069"/>
                    </a:lnTo>
                    <a:lnTo>
                      <a:pt x="29413" y="937481"/>
                    </a:lnTo>
                    <a:lnTo>
                      <a:pt x="26670" y="931880"/>
                    </a:lnTo>
                    <a:lnTo>
                      <a:pt x="24067" y="926216"/>
                    </a:lnTo>
                    <a:lnTo>
                      <a:pt x="21615" y="920514"/>
                    </a:lnTo>
                    <a:lnTo>
                      <a:pt x="19304" y="914773"/>
                    </a:lnTo>
                    <a:lnTo>
                      <a:pt x="17132" y="908995"/>
                    </a:lnTo>
                    <a:lnTo>
                      <a:pt x="15100" y="903191"/>
                    </a:lnTo>
                    <a:lnTo>
                      <a:pt x="13208" y="897336"/>
                    </a:lnTo>
                    <a:lnTo>
                      <a:pt x="11456" y="891494"/>
                    </a:lnTo>
                    <a:lnTo>
                      <a:pt x="9830" y="885589"/>
                    </a:lnTo>
                    <a:lnTo>
                      <a:pt x="8344" y="879696"/>
                    </a:lnTo>
                    <a:lnTo>
                      <a:pt x="6985" y="873765"/>
                    </a:lnTo>
                    <a:lnTo>
                      <a:pt x="5766" y="867822"/>
                    </a:lnTo>
                    <a:lnTo>
                      <a:pt x="4661" y="861865"/>
                    </a:lnTo>
                    <a:lnTo>
                      <a:pt x="3683" y="855909"/>
                    </a:lnTo>
                    <a:lnTo>
                      <a:pt x="2832" y="849927"/>
                    </a:lnTo>
                    <a:lnTo>
                      <a:pt x="2083" y="843946"/>
                    </a:lnTo>
                    <a:lnTo>
                      <a:pt x="1461" y="837977"/>
                    </a:lnTo>
                    <a:lnTo>
                      <a:pt x="953" y="831982"/>
                    </a:lnTo>
                    <a:lnTo>
                      <a:pt x="559" y="825988"/>
                    </a:lnTo>
                    <a:lnTo>
                      <a:pt x="267" y="819993"/>
                    </a:lnTo>
                    <a:lnTo>
                      <a:pt x="89" y="813999"/>
                    </a:lnTo>
                    <a:lnTo>
                      <a:pt x="0" y="808017"/>
                    </a:lnTo>
                    <a:lnTo>
                      <a:pt x="26" y="802010"/>
                    </a:lnTo>
                    <a:lnTo>
                      <a:pt x="140" y="796029"/>
                    </a:lnTo>
                    <a:lnTo>
                      <a:pt x="356" y="790047"/>
                    </a:lnTo>
                    <a:lnTo>
                      <a:pt x="661" y="784065"/>
                    </a:lnTo>
                    <a:lnTo>
                      <a:pt x="1054" y="778096"/>
                    </a:lnTo>
                    <a:lnTo>
                      <a:pt x="1550" y="772127"/>
                    </a:lnTo>
                    <a:lnTo>
                      <a:pt x="2121" y="766158"/>
                    </a:lnTo>
                    <a:lnTo>
                      <a:pt x="2781" y="760202"/>
                    </a:lnTo>
                    <a:lnTo>
                      <a:pt x="3518" y="754258"/>
                    </a:lnTo>
                    <a:lnTo>
                      <a:pt x="4344" y="748302"/>
                    </a:lnTo>
                    <a:lnTo>
                      <a:pt x="5245" y="742371"/>
                    </a:lnTo>
                    <a:lnTo>
                      <a:pt x="6223" y="736440"/>
                    </a:lnTo>
                    <a:lnTo>
                      <a:pt x="7290" y="730522"/>
                    </a:lnTo>
                    <a:lnTo>
                      <a:pt x="8408" y="724616"/>
                    </a:lnTo>
                    <a:lnTo>
                      <a:pt x="9614" y="718711"/>
                    </a:lnTo>
                    <a:lnTo>
                      <a:pt x="10884" y="712818"/>
                    </a:lnTo>
                    <a:lnTo>
                      <a:pt x="12218" y="706938"/>
                    </a:lnTo>
                    <a:lnTo>
                      <a:pt x="13615" y="701071"/>
                    </a:lnTo>
                    <a:lnTo>
                      <a:pt x="15088" y="695203"/>
                    </a:lnTo>
                    <a:lnTo>
                      <a:pt x="16625" y="689361"/>
                    </a:lnTo>
                    <a:lnTo>
                      <a:pt x="18212" y="683519"/>
                    </a:lnTo>
                    <a:lnTo>
                      <a:pt x="19863" y="677690"/>
                    </a:lnTo>
                    <a:lnTo>
                      <a:pt x="21577" y="671873"/>
                    </a:lnTo>
                    <a:lnTo>
                      <a:pt x="23343" y="666069"/>
                    </a:lnTo>
                    <a:lnTo>
                      <a:pt x="25171" y="660266"/>
                    </a:lnTo>
                    <a:lnTo>
                      <a:pt x="27051" y="654500"/>
                    </a:lnTo>
                    <a:lnTo>
                      <a:pt x="28982" y="648734"/>
                    </a:lnTo>
                    <a:lnTo>
                      <a:pt x="30963" y="642981"/>
                    </a:lnTo>
                    <a:lnTo>
                      <a:pt x="32995" y="637240"/>
                    </a:lnTo>
                    <a:lnTo>
                      <a:pt x="35077" y="631513"/>
                    </a:lnTo>
                    <a:lnTo>
                      <a:pt x="37211" y="625810"/>
                    </a:lnTo>
                    <a:lnTo>
                      <a:pt x="39383" y="620108"/>
                    </a:lnTo>
                    <a:lnTo>
                      <a:pt x="41605" y="614431"/>
                    </a:lnTo>
                    <a:lnTo>
                      <a:pt x="43866" y="608767"/>
                    </a:lnTo>
                    <a:lnTo>
                      <a:pt x="46165" y="603128"/>
                    </a:lnTo>
                    <a:lnTo>
                      <a:pt x="48514" y="597502"/>
                    </a:lnTo>
                    <a:lnTo>
                      <a:pt x="50902" y="591889"/>
                    </a:lnTo>
                    <a:lnTo>
                      <a:pt x="53327" y="586301"/>
                    </a:lnTo>
                    <a:lnTo>
                      <a:pt x="55791" y="580725"/>
                    </a:lnTo>
                    <a:lnTo>
                      <a:pt x="58281" y="575163"/>
                    </a:lnTo>
                    <a:lnTo>
                      <a:pt x="60808" y="569638"/>
                    </a:lnTo>
                    <a:lnTo>
                      <a:pt x="63386" y="564114"/>
                    </a:lnTo>
                    <a:lnTo>
                      <a:pt x="65977" y="558627"/>
                    </a:lnTo>
                    <a:lnTo>
                      <a:pt x="68606" y="553154"/>
                    </a:lnTo>
                    <a:lnTo>
                      <a:pt x="71260" y="547705"/>
                    </a:lnTo>
                    <a:lnTo>
                      <a:pt x="73952" y="542282"/>
                    </a:lnTo>
                    <a:lnTo>
                      <a:pt x="76657" y="536872"/>
                    </a:lnTo>
                    <a:lnTo>
                      <a:pt x="79401" y="531488"/>
                    </a:lnTo>
                    <a:lnTo>
                      <a:pt x="82169" y="526128"/>
                    </a:lnTo>
                    <a:lnTo>
                      <a:pt x="84963" y="520794"/>
                    </a:lnTo>
                    <a:lnTo>
                      <a:pt x="87770" y="515498"/>
                    </a:lnTo>
                    <a:lnTo>
                      <a:pt x="90602" y="510215"/>
                    </a:lnTo>
                    <a:lnTo>
                      <a:pt x="93460" y="504957"/>
                    </a:lnTo>
                    <a:lnTo>
                      <a:pt x="96330" y="499738"/>
                    </a:lnTo>
                    <a:lnTo>
                      <a:pt x="99225" y="494543"/>
                    </a:lnTo>
                    <a:lnTo>
                      <a:pt x="102134" y="489362"/>
                    </a:lnTo>
                    <a:lnTo>
                      <a:pt x="105055" y="484231"/>
                    </a:lnTo>
                    <a:lnTo>
                      <a:pt x="107988" y="479113"/>
                    </a:lnTo>
                    <a:lnTo>
                      <a:pt x="110947" y="474033"/>
                    </a:lnTo>
                    <a:lnTo>
                      <a:pt x="113906" y="468991"/>
                    </a:lnTo>
                    <a:lnTo>
                      <a:pt x="116878" y="463974"/>
                    </a:lnTo>
                    <a:lnTo>
                      <a:pt x="119875" y="458996"/>
                    </a:lnTo>
                    <a:lnTo>
                      <a:pt x="122873" y="454043"/>
                    </a:lnTo>
                    <a:lnTo>
                      <a:pt x="125870" y="449128"/>
                    </a:lnTo>
                    <a:lnTo>
                      <a:pt x="128880" y="444238"/>
                    </a:lnTo>
                    <a:lnTo>
                      <a:pt x="131890" y="439400"/>
                    </a:lnTo>
                    <a:lnTo>
                      <a:pt x="134912" y="434586"/>
                    </a:lnTo>
                    <a:lnTo>
                      <a:pt x="137935" y="429811"/>
                    </a:lnTo>
                    <a:lnTo>
                      <a:pt x="140957" y="425074"/>
                    </a:lnTo>
                    <a:lnTo>
                      <a:pt x="143980" y="420388"/>
                    </a:lnTo>
                    <a:lnTo>
                      <a:pt x="147003" y="415727"/>
                    </a:lnTo>
                    <a:lnTo>
                      <a:pt x="150038" y="411104"/>
                    </a:lnTo>
                    <a:lnTo>
                      <a:pt x="153048" y="406532"/>
                    </a:lnTo>
                    <a:lnTo>
                      <a:pt x="156070" y="401986"/>
                    </a:lnTo>
                    <a:lnTo>
                      <a:pt x="159144" y="397401"/>
                    </a:lnTo>
                    <a:lnTo>
                      <a:pt x="165545" y="388079"/>
                    </a:lnTo>
                    <a:lnTo>
                      <a:pt x="168910" y="383329"/>
                    </a:lnTo>
                    <a:lnTo>
                      <a:pt x="172326" y="378605"/>
                    </a:lnTo>
                    <a:lnTo>
                      <a:pt x="175781" y="373919"/>
                    </a:lnTo>
                    <a:lnTo>
                      <a:pt x="179299" y="369245"/>
                    </a:lnTo>
                    <a:lnTo>
                      <a:pt x="182855" y="364610"/>
                    </a:lnTo>
                    <a:lnTo>
                      <a:pt x="186462" y="359999"/>
                    </a:lnTo>
                    <a:lnTo>
                      <a:pt x="190106" y="355415"/>
                    </a:lnTo>
                    <a:lnTo>
                      <a:pt x="193789" y="350855"/>
                    </a:lnTo>
                    <a:lnTo>
                      <a:pt x="197523" y="346321"/>
                    </a:lnTo>
                    <a:lnTo>
                      <a:pt x="201308" y="341813"/>
                    </a:lnTo>
                    <a:lnTo>
                      <a:pt x="205118" y="337343"/>
                    </a:lnTo>
                    <a:lnTo>
                      <a:pt x="208979" y="332885"/>
                    </a:lnTo>
                    <a:lnTo>
                      <a:pt x="212877" y="328453"/>
                    </a:lnTo>
                    <a:lnTo>
                      <a:pt x="216827" y="324046"/>
                    </a:lnTo>
                    <a:lnTo>
                      <a:pt x="220803" y="319677"/>
                    </a:lnTo>
                    <a:lnTo>
                      <a:pt x="224815" y="315308"/>
                    </a:lnTo>
                    <a:lnTo>
                      <a:pt x="228880" y="310977"/>
                    </a:lnTo>
                    <a:lnTo>
                      <a:pt x="232969" y="306672"/>
                    </a:lnTo>
                    <a:lnTo>
                      <a:pt x="237109" y="302380"/>
                    </a:lnTo>
                    <a:lnTo>
                      <a:pt x="241275" y="298112"/>
                    </a:lnTo>
                    <a:lnTo>
                      <a:pt x="245479" y="293871"/>
                    </a:lnTo>
                    <a:lnTo>
                      <a:pt x="249720" y="289654"/>
                    </a:lnTo>
                    <a:lnTo>
                      <a:pt x="253987" y="285450"/>
                    </a:lnTo>
                    <a:lnTo>
                      <a:pt x="258306" y="281272"/>
                    </a:lnTo>
                    <a:lnTo>
                      <a:pt x="262649" y="277119"/>
                    </a:lnTo>
                    <a:lnTo>
                      <a:pt x="267030" y="272966"/>
                    </a:lnTo>
                    <a:lnTo>
                      <a:pt x="271425" y="268852"/>
                    </a:lnTo>
                    <a:lnTo>
                      <a:pt x="275870" y="264762"/>
                    </a:lnTo>
                    <a:lnTo>
                      <a:pt x="280340" y="260673"/>
                    </a:lnTo>
                    <a:lnTo>
                      <a:pt x="284849" y="256621"/>
                    </a:lnTo>
                    <a:lnTo>
                      <a:pt x="289382" y="252570"/>
                    </a:lnTo>
                    <a:lnTo>
                      <a:pt x="293942" y="248557"/>
                    </a:lnTo>
                    <a:lnTo>
                      <a:pt x="298526" y="244544"/>
                    </a:lnTo>
                    <a:lnTo>
                      <a:pt x="303149" y="240556"/>
                    </a:lnTo>
                    <a:lnTo>
                      <a:pt x="307797" y="236581"/>
                    </a:lnTo>
                    <a:lnTo>
                      <a:pt x="312471" y="232631"/>
                    </a:lnTo>
                    <a:lnTo>
                      <a:pt x="317183" y="228694"/>
                    </a:lnTo>
                    <a:lnTo>
                      <a:pt x="321907" y="224782"/>
                    </a:lnTo>
                    <a:lnTo>
                      <a:pt x="326670" y="220871"/>
                    </a:lnTo>
                    <a:lnTo>
                      <a:pt x="331445" y="216985"/>
                    </a:lnTo>
                    <a:lnTo>
                      <a:pt x="336258" y="213111"/>
                    </a:lnTo>
                    <a:lnTo>
                      <a:pt x="341084" y="209250"/>
                    </a:lnTo>
                    <a:lnTo>
                      <a:pt x="345948" y="205415"/>
                    </a:lnTo>
                    <a:lnTo>
                      <a:pt x="350825" y="201580"/>
                    </a:lnTo>
                    <a:lnTo>
                      <a:pt x="355727" y="197770"/>
                    </a:lnTo>
                    <a:lnTo>
                      <a:pt x="360655" y="193960"/>
                    </a:lnTo>
                    <a:lnTo>
                      <a:pt x="365595" y="190175"/>
                    </a:lnTo>
                    <a:lnTo>
                      <a:pt x="370574" y="186403"/>
                    </a:lnTo>
                    <a:lnTo>
                      <a:pt x="375565" y="182644"/>
                    </a:lnTo>
                    <a:lnTo>
                      <a:pt x="380581" y="178897"/>
                    </a:lnTo>
                    <a:lnTo>
                      <a:pt x="385610" y="175164"/>
                    </a:lnTo>
                    <a:lnTo>
                      <a:pt x="390652" y="171443"/>
                    </a:lnTo>
                    <a:lnTo>
                      <a:pt x="395732" y="167734"/>
                    </a:lnTo>
                    <a:lnTo>
                      <a:pt x="400812" y="164038"/>
                    </a:lnTo>
                    <a:lnTo>
                      <a:pt x="405930" y="160355"/>
                    </a:lnTo>
                    <a:lnTo>
                      <a:pt x="411048" y="156672"/>
                    </a:lnTo>
                    <a:lnTo>
                      <a:pt x="416192" y="153015"/>
                    </a:lnTo>
                    <a:lnTo>
                      <a:pt x="421348" y="149357"/>
                    </a:lnTo>
                    <a:lnTo>
                      <a:pt x="426530" y="145712"/>
                    </a:lnTo>
                    <a:lnTo>
                      <a:pt x="431724" y="142093"/>
                    </a:lnTo>
                    <a:lnTo>
                      <a:pt x="436931" y="138461"/>
                    </a:lnTo>
                    <a:lnTo>
                      <a:pt x="442151" y="134854"/>
                    </a:lnTo>
                    <a:lnTo>
                      <a:pt x="447383" y="131247"/>
                    </a:lnTo>
                    <a:lnTo>
                      <a:pt x="452641" y="127666"/>
                    </a:lnTo>
                    <a:lnTo>
                      <a:pt x="457899" y="124071"/>
                    </a:lnTo>
                    <a:lnTo>
                      <a:pt x="463182" y="120503"/>
                    </a:lnTo>
                    <a:lnTo>
                      <a:pt x="468465" y="116934"/>
                    </a:lnTo>
                    <a:lnTo>
                      <a:pt x="473761" y="113378"/>
                    </a:lnTo>
                    <a:lnTo>
                      <a:pt x="479082" y="109822"/>
                    </a:lnTo>
                    <a:lnTo>
                      <a:pt x="484403" y="106279"/>
                    </a:lnTo>
                    <a:lnTo>
                      <a:pt x="489738" y="102748"/>
                    </a:lnTo>
                    <a:lnTo>
                      <a:pt x="495084" y="99230"/>
                    </a:lnTo>
                    <a:lnTo>
                      <a:pt x="500431" y="95712"/>
                    </a:lnTo>
                    <a:lnTo>
                      <a:pt x="505791" y="92194"/>
                    </a:lnTo>
                    <a:lnTo>
                      <a:pt x="511162" y="88689"/>
                    </a:lnTo>
                    <a:lnTo>
                      <a:pt x="516534" y="85197"/>
                    </a:lnTo>
                    <a:lnTo>
                      <a:pt x="521932" y="81704"/>
                    </a:lnTo>
                    <a:lnTo>
                      <a:pt x="527317" y="78224"/>
                    </a:lnTo>
                    <a:lnTo>
                      <a:pt x="532727" y="74732"/>
                    </a:lnTo>
                    <a:lnTo>
                      <a:pt x="538125" y="71265"/>
                    </a:lnTo>
                    <a:lnTo>
                      <a:pt x="543535" y="67798"/>
                    </a:lnTo>
                    <a:lnTo>
                      <a:pt x="548958" y="64331"/>
                    </a:lnTo>
                    <a:lnTo>
                      <a:pt x="554368" y="60876"/>
                    </a:lnTo>
                    <a:lnTo>
                      <a:pt x="559791" y="57435"/>
                    </a:lnTo>
                    <a:lnTo>
                      <a:pt x="565226" y="53980"/>
                    </a:lnTo>
                    <a:lnTo>
                      <a:pt x="570649" y="50538"/>
                    </a:lnTo>
                    <a:lnTo>
                      <a:pt x="576085" y="47097"/>
                    </a:lnTo>
                    <a:lnTo>
                      <a:pt x="581520" y="43668"/>
                    </a:lnTo>
                    <a:lnTo>
                      <a:pt x="586956" y="40239"/>
                    </a:lnTo>
                    <a:lnTo>
                      <a:pt x="592392" y="36810"/>
                    </a:lnTo>
                    <a:lnTo>
                      <a:pt x="597840" y="33394"/>
                    </a:lnTo>
                    <a:lnTo>
                      <a:pt x="603276" y="29977"/>
                    </a:lnTo>
                    <a:lnTo>
                      <a:pt x="608711" y="26561"/>
                    </a:lnTo>
                    <a:lnTo>
                      <a:pt x="614147" y="23145"/>
                    </a:lnTo>
                    <a:lnTo>
                      <a:pt x="619582" y="19728"/>
                    </a:lnTo>
                    <a:lnTo>
                      <a:pt x="625018" y="16337"/>
                    </a:lnTo>
                    <a:lnTo>
                      <a:pt x="630453" y="12921"/>
                    </a:lnTo>
                    <a:lnTo>
                      <a:pt x="635876" y="9530"/>
                    </a:lnTo>
                    <a:close/>
                  </a:path>
                </a:pathLst>
              </a:custGeom>
              <a:solidFill>
                <a:srgbClr val="533F0D"/>
              </a:solidFill>
              <a:ln w="127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0" name="TextBox 72">
              <a:extLst>
                <a:ext uri="{FF2B5EF4-FFF2-40B4-BE49-F238E27FC236}">
                  <a16:creationId xmlns:a16="http://schemas.microsoft.com/office/drawing/2014/main" id="{4A923887-0C9B-939B-4CBE-5B49BCE2460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343348" y="1572339"/>
              <a:ext cx="6254879" cy="1540024"/>
            </a:xfrm>
            <a:custGeom>
              <a:avLst/>
              <a:gdLst/>
              <a:ahLst/>
              <a:cxnLst/>
              <a:rect l="l" t="t" r="r" b="b"/>
              <a:pathLst>
                <a:path w="4545787" h="1119226">
                  <a:moveTo>
                    <a:pt x="41453" y="1004621"/>
                  </a:moveTo>
                  <a:lnTo>
                    <a:pt x="201168" y="1004621"/>
                  </a:lnTo>
                  <a:cubicBezTo>
                    <a:pt x="213360" y="1004621"/>
                    <a:pt x="223520" y="1008685"/>
                    <a:pt x="231648" y="1016813"/>
                  </a:cubicBezTo>
                  <a:cubicBezTo>
                    <a:pt x="239776" y="1024941"/>
                    <a:pt x="243840" y="1034695"/>
                    <a:pt x="243840" y="1046074"/>
                  </a:cubicBezTo>
                  <a:lnTo>
                    <a:pt x="243840" y="1076554"/>
                  </a:lnTo>
                  <a:cubicBezTo>
                    <a:pt x="243840" y="1087933"/>
                    <a:pt x="239776" y="1097890"/>
                    <a:pt x="231648" y="1106424"/>
                  </a:cubicBezTo>
                  <a:cubicBezTo>
                    <a:pt x="223520" y="1114959"/>
                    <a:pt x="213360" y="1119226"/>
                    <a:pt x="201168" y="1119226"/>
                  </a:cubicBezTo>
                  <a:lnTo>
                    <a:pt x="41453" y="1119226"/>
                  </a:lnTo>
                  <a:cubicBezTo>
                    <a:pt x="30074" y="1119226"/>
                    <a:pt x="20320" y="1114959"/>
                    <a:pt x="12192" y="1106424"/>
                  </a:cubicBezTo>
                  <a:cubicBezTo>
                    <a:pt x="4064" y="1097890"/>
                    <a:pt x="0" y="1087933"/>
                    <a:pt x="0" y="1076554"/>
                  </a:cubicBezTo>
                  <a:lnTo>
                    <a:pt x="0" y="1046074"/>
                  </a:lnTo>
                  <a:cubicBezTo>
                    <a:pt x="0" y="1034695"/>
                    <a:pt x="4064" y="1024941"/>
                    <a:pt x="12192" y="1016813"/>
                  </a:cubicBezTo>
                  <a:cubicBezTo>
                    <a:pt x="20320" y="1008685"/>
                    <a:pt x="30074" y="1004621"/>
                    <a:pt x="41453" y="1004621"/>
                  </a:cubicBezTo>
                  <a:close/>
                  <a:moveTo>
                    <a:pt x="1404061" y="813207"/>
                  </a:moveTo>
                  <a:cubicBezTo>
                    <a:pt x="1392682" y="813207"/>
                    <a:pt x="1382928" y="815239"/>
                    <a:pt x="1374800" y="819303"/>
                  </a:cubicBezTo>
                  <a:cubicBezTo>
                    <a:pt x="1366672" y="823367"/>
                    <a:pt x="1362609" y="828244"/>
                    <a:pt x="1362609" y="833933"/>
                  </a:cubicBezTo>
                  <a:cubicBezTo>
                    <a:pt x="1362609" y="839623"/>
                    <a:pt x="1366063" y="846532"/>
                    <a:pt x="1372972" y="854660"/>
                  </a:cubicBezTo>
                  <a:cubicBezTo>
                    <a:pt x="1379881" y="862788"/>
                    <a:pt x="1388212" y="870103"/>
                    <a:pt x="1397965" y="876605"/>
                  </a:cubicBezTo>
                  <a:lnTo>
                    <a:pt x="1438199" y="899770"/>
                  </a:lnTo>
                  <a:cubicBezTo>
                    <a:pt x="1447952" y="906272"/>
                    <a:pt x="1459941" y="909524"/>
                    <a:pt x="1474165" y="909524"/>
                  </a:cubicBezTo>
                  <a:cubicBezTo>
                    <a:pt x="1488389" y="909524"/>
                    <a:pt x="1501191" y="906272"/>
                    <a:pt x="1512570" y="899770"/>
                  </a:cubicBezTo>
                  <a:lnTo>
                    <a:pt x="1549146" y="877824"/>
                  </a:lnTo>
                  <a:cubicBezTo>
                    <a:pt x="1558900" y="871322"/>
                    <a:pt x="1567637" y="863804"/>
                    <a:pt x="1575359" y="855269"/>
                  </a:cubicBezTo>
                  <a:cubicBezTo>
                    <a:pt x="1583080" y="846735"/>
                    <a:pt x="1586941" y="839623"/>
                    <a:pt x="1586941" y="833933"/>
                  </a:cubicBezTo>
                  <a:cubicBezTo>
                    <a:pt x="1586941" y="828244"/>
                    <a:pt x="1582471" y="823367"/>
                    <a:pt x="1573530" y="819303"/>
                  </a:cubicBezTo>
                  <a:cubicBezTo>
                    <a:pt x="1564589" y="815239"/>
                    <a:pt x="1554429" y="813207"/>
                    <a:pt x="1543050" y="813207"/>
                  </a:cubicBezTo>
                  <a:close/>
                  <a:moveTo>
                    <a:pt x="1304087" y="659588"/>
                  </a:moveTo>
                  <a:lnTo>
                    <a:pt x="1318717" y="659588"/>
                  </a:lnTo>
                  <a:cubicBezTo>
                    <a:pt x="1330097" y="659588"/>
                    <a:pt x="1340256" y="661620"/>
                    <a:pt x="1349197" y="665684"/>
                  </a:cubicBezTo>
                  <a:cubicBezTo>
                    <a:pt x="1358138" y="669748"/>
                    <a:pt x="1362609" y="674218"/>
                    <a:pt x="1362609" y="679095"/>
                  </a:cubicBezTo>
                  <a:cubicBezTo>
                    <a:pt x="1362609" y="685597"/>
                    <a:pt x="1366672" y="690677"/>
                    <a:pt x="1374800" y="694335"/>
                  </a:cubicBezTo>
                  <a:cubicBezTo>
                    <a:pt x="1382928" y="697992"/>
                    <a:pt x="1392682" y="699821"/>
                    <a:pt x="1404061" y="699821"/>
                  </a:cubicBezTo>
                  <a:lnTo>
                    <a:pt x="1543050" y="699821"/>
                  </a:lnTo>
                  <a:cubicBezTo>
                    <a:pt x="1554429" y="699821"/>
                    <a:pt x="1564589" y="697992"/>
                    <a:pt x="1573530" y="694335"/>
                  </a:cubicBezTo>
                  <a:cubicBezTo>
                    <a:pt x="1582471" y="690677"/>
                    <a:pt x="1586941" y="685597"/>
                    <a:pt x="1586941" y="679095"/>
                  </a:cubicBezTo>
                  <a:cubicBezTo>
                    <a:pt x="1586941" y="674218"/>
                    <a:pt x="1591005" y="669748"/>
                    <a:pt x="1599133" y="665684"/>
                  </a:cubicBezTo>
                  <a:cubicBezTo>
                    <a:pt x="1607261" y="661620"/>
                    <a:pt x="1617015" y="659588"/>
                    <a:pt x="1628394" y="659588"/>
                  </a:cubicBezTo>
                  <a:lnTo>
                    <a:pt x="1644244" y="659588"/>
                  </a:lnTo>
                  <a:cubicBezTo>
                    <a:pt x="1655623" y="659588"/>
                    <a:pt x="1665783" y="661620"/>
                    <a:pt x="1674724" y="665684"/>
                  </a:cubicBezTo>
                  <a:cubicBezTo>
                    <a:pt x="1683665" y="669748"/>
                    <a:pt x="1688135" y="674218"/>
                    <a:pt x="1688135" y="679095"/>
                  </a:cubicBezTo>
                  <a:cubicBezTo>
                    <a:pt x="1688135" y="692912"/>
                    <a:pt x="1697888" y="699821"/>
                    <a:pt x="1717396" y="699821"/>
                  </a:cubicBezTo>
                  <a:cubicBezTo>
                    <a:pt x="1725524" y="699821"/>
                    <a:pt x="1732229" y="704088"/>
                    <a:pt x="1737513" y="712623"/>
                  </a:cubicBezTo>
                  <a:cubicBezTo>
                    <a:pt x="1742796" y="721157"/>
                    <a:pt x="1745437" y="731520"/>
                    <a:pt x="1745437" y="743712"/>
                  </a:cubicBezTo>
                  <a:lnTo>
                    <a:pt x="1745437" y="769316"/>
                  </a:lnTo>
                  <a:cubicBezTo>
                    <a:pt x="1745437" y="781508"/>
                    <a:pt x="1742796" y="791871"/>
                    <a:pt x="1737513" y="800405"/>
                  </a:cubicBezTo>
                  <a:cubicBezTo>
                    <a:pt x="1732229" y="808940"/>
                    <a:pt x="1725524" y="813207"/>
                    <a:pt x="1717396" y="813207"/>
                  </a:cubicBezTo>
                  <a:cubicBezTo>
                    <a:pt x="1708455" y="813207"/>
                    <a:pt x="1701343" y="817499"/>
                    <a:pt x="1696060" y="826085"/>
                  </a:cubicBezTo>
                  <a:cubicBezTo>
                    <a:pt x="1690777" y="834670"/>
                    <a:pt x="1688135" y="845096"/>
                    <a:pt x="1688135" y="857365"/>
                  </a:cubicBezTo>
                  <a:lnTo>
                    <a:pt x="1688135" y="864718"/>
                  </a:lnTo>
                  <a:cubicBezTo>
                    <a:pt x="1688135" y="876161"/>
                    <a:pt x="1684477" y="888426"/>
                    <a:pt x="1677162" y="901513"/>
                  </a:cubicBezTo>
                  <a:cubicBezTo>
                    <a:pt x="1669847" y="914600"/>
                    <a:pt x="1660906" y="924414"/>
                    <a:pt x="1650340" y="930955"/>
                  </a:cubicBezTo>
                  <a:lnTo>
                    <a:pt x="1608887" y="957930"/>
                  </a:lnTo>
                  <a:cubicBezTo>
                    <a:pt x="1598321" y="963657"/>
                    <a:pt x="1593037" y="970814"/>
                    <a:pt x="1593037" y="979399"/>
                  </a:cubicBezTo>
                  <a:cubicBezTo>
                    <a:pt x="1593037" y="987984"/>
                    <a:pt x="1597508" y="994728"/>
                    <a:pt x="1606449" y="999630"/>
                  </a:cubicBezTo>
                  <a:cubicBezTo>
                    <a:pt x="1615389" y="1005358"/>
                    <a:pt x="1627175" y="1009857"/>
                    <a:pt x="1641805" y="1013127"/>
                  </a:cubicBezTo>
                  <a:cubicBezTo>
                    <a:pt x="1656436" y="1016397"/>
                    <a:pt x="1669440" y="1018032"/>
                    <a:pt x="1680820" y="1018032"/>
                  </a:cubicBezTo>
                  <a:lnTo>
                    <a:pt x="1701546" y="1018032"/>
                  </a:lnTo>
                  <a:cubicBezTo>
                    <a:pt x="1713738" y="1018032"/>
                    <a:pt x="1724101" y="1022049"/>
                    <a:pt x="1732636" y="1030081"/>
                  </a:cubicBezTo>
                  <a:cubicBezTo>
                    <a:pt x="1741170" y="1038114"/>
                    <a:pt x="1745437" y="1047750"/>
                    <a:pt x="1745437" y="1058990"/>
                  </a:cubicBezTo>
                  <a:lnTo>
                    <a:pt x="1745437" y="1077068"/>
                  </a:lnTo>
                  <a:cubicBezTo>
                    <a:pt x="1745437" y="1088308"/>
                    <a:pt x="1741170" y="1098144"/>
                    <a:pt x="1732636" y="1106577"/>
                  </a:cubicBezTo>
                  <a:cubicBezTo>
                    <a:pt x="1724101" y="1115010"/>
                    <a:pt x="1713738" y="1119226"/>
                    <a:pt x="1701546" y="1119226"/>
                  </a:cubicBezTo>
                  <a:lnTo>
                    <a:pt x="1649120" y="1119226"/>
                  </a:lnTo>
                  <a:cubicBezTo>
                    <a:pt x="1636929" y="1119226"/>
                    <a:pt x="1622908" y="1116991"/>
                    <a:pt x="1607058" y="1112520"/>
                  </a:cubicBezTo>
                  <a:cubicBezTo>
                    <a:pt x="1591209" y="1108050"/>
                    <a:pt x="1578407" y="1102564"/>
                    <a:pt x="1568653" y="1096061"/>
                  </a:cubicBezTo>
                  <a:lnTo>
                    <a:pt x="1513789" y="1063143"/>
                  </a:lnTo>
                  <a:cubicBezTo>
                    <a:pt x="1504036" y="1056640"/>
                    <a:pt x="1492250" y="1053389"/>
                    <a:pt x="1478433" y="1053389"/>
                  </a:cubicBezTo>
                  <a:cubicBezTo>
                    <a:pt x="1464615" y="1053389"/>
                    <a:pt x="1452423" y="1056640"/>
                    <a:pt x="1441857" y="1063143"/>
                  </a:cubicBezTo>
                  <a:lnTo>
                    <a:pt x="1389431" y="1094842"/>
                  </a:lnTo>
                  <a:cubicBezTo>
                    <a:pt x="1380490" y="1101344"/>
                    <a:pt x="1368095" y="1107034"/>
                    <a:pt x="1352245" y="1111911"/>
                  </a:cubicBezTo>
                  <a:cubicBezTo>
                    <a:pt x="1336396" y="1116788"/>
                    <a:pt x="1322781" y="1119226"/>
                    <a:pt x="1311402" y="1119226"/>
                  </a:cubicBezTo>
                  <a:lnTo>
                    <a:pt x="1246785" y="1119226"/>
                  </a:lnTo>
                  <a:cubicBezTo>
                    <a:pt x="1234593" y="1119226"/>
                    <a:pt x="1224229" y="1115010"/>
                    <a:pt x="1215695" y="1106577"/>
                  </a:cubicBezTo>
                  <a:cubicBezTo>
                    <a:pt x="1207160" y="1098144"/>
                    <a:pt x="1202893" y="1088308"/>
                    <a:pt x="1202893" y="1077068"/>
                  </a:cubicBezTo>
                  <a:lnTo>
                    <a:pt x="1202893" y="1058990"/>
                  </a:lnTo>
                  <a:cubicBezTo>
                    <a:pt x="1202893" y="1047750"/>
                    <a:pt x="1207160" y="1038114"/>
                    <a:pt x="1215695" y="1030081"/>
                  </a:cubicBezTo>
                  <a:cubicBezTo>
                    <a:pt x="1224229" y="1022049"/>
                    <a:pt x="1234593" y="1018032"/>
                    <a:pt x="1246785" y="1018032"/>
                  </a:cubicBezTo>
                  <a:lnTo>
                    <a:pt x="1266292" y="1018032"/>
                  </a:lnTo>
                  <a:cubicBezTo>
                    <a:pt x="1278484" y="1018032"/>
                    <a:pt x="1292098" y="1016197"/>
                    <a:pt x="1307135" y="1012527"/>
                  </a:cubicBezTo>
                  <a:cubicBezTo>
                    <a:pt x="1322172" y="1008857"/>
                    <a:pt x="1333754" y="1004577"/>
                    <a:pt x="1341882" y="999687"/>
                  </a:cubicBezTo>
                  <a:cubicBezTo>
                    <a:pt x="1352448" y="993972"/>
                    <a:pt x="1357325" y="987038"/>
                    <a:pt x="1356512" y="978885"/>
                  </a:cubicBezTo>
                  <a:cubicBezTo>
                    <a:pt x="1355700" y="970731"/>
                    <a:pt x="1350416" y="963391"/>
                    <a:pt x="1340663" y="956863"/>
                  </a:cubicBezTo>
                  <a:lnTo>
                    <a:pt x="1296772" y="928726"/>
                  </a:lnTo>
                  <a:cubicBezTo>
                    <a:pt x="1287018" y="922198"/>
                    <a:pt x="1278484" y="912819"/>
                    <a:pt x="1271168" y="900589"/>
                  </a:cubicBezTo>
                  <a:cubicBezTo>
                    <a:pt x="1263853" y="888359"/>
                    <a:pt x="1260196" y="876535"/>
                    <a:pt x="1260196" y="865118"/>
                  </a:cubicBezTo>
                  <a:lnTo>
                    <a:pt x="1260196" y="857765"/>
                  </a:lnTo>
                  <a:cubicBezTo>
                    <a:pt x="1260196" y="845535"/>
                    <a:pt x="1257554" y="835140"/>
                    <a:pt x="1252271" y="826580"/>
                  </a:cubicBezTo>
                  <a:cubicBezTo>
                    <a:pt x="1246988" y="818020"/>
                    <a:pt x="1240282" y="813740"/>
                    <a:pt x="1232154" y="813740"/>
                  </a:cubicBezTo>
                  <a:cubicBezTo>
                    <a:pt x="1224026" y="813740"/>
                    <a:pt x="1217117" y="809457"/>
                    <a:pt x="1211428" y="800891"/>
                  </a:cubicBezTo>
                  <a:cubicBezTo>
                    <a:pt x="1205738" y="792325"/>
                    <a:pt x="1202893" y="781927"/>
                    <a:pt x="1202893" y="769697"/>
                  </a:cubicBezTo>
                  <a:lnTo>
                    <a:pt x="1202893" y="743998"/>
                  </a:lnTo>
                  <a:cubicBezTo>
                    <a:pt x="1202893" y="731768"/>
                    <a:pt x="1205738" y="721370"/>
                    <a:pt x="1211428" y="712804"/>
                  </a:cubicBezTo>
                  <a:cubicBezTo>
                    <a:pt x="1217117" y="704238"/>
                    <a:pt x="1224026" y="699955"/>
                    <a:pt x="1232154" y="699955"/>
                  </a:cubicBezTo>
                  <a:cubicBezTo>
                    <a:pt x="1240282" y="699955"/>
                    <a:pt x="1246988" y="698119"/>
                    <a:pt x="1252271" y="694449"/>
                  </a:cubicBezTo>
                  <a:cubicBezTo>
                    <a:pt x="1257554" y="690779"/>
                    <a:pt x="1260196" y="685680"/>
                    <a:pt x="1260196" y="679152"/>
                  </a:cubicBezTo>
                  <a:cubicBezTo>
                    <a:pt x="1260196" y="674262"/>
                    <a:pt x="1264463" y="669779"/>
                    <a:pt x="1272997" y="665703"/>
                  </a:cubicBezTo>
                  <a:cubicBezTo>
                    <a:pt x="1281532" y="661626"/>
                    <a:pt x="1291895" y="659588"/>
                    <a:pt x="1304087" y="659588"/>
                  </a:cubicBezTo>
                  <a:close/>
                  <a:moveTo>
                    <a:pt x="3196590" y="503530"/>
                  </a:moveTo>
                  <a:lnTo>
                    <a:pt x="3224632" y="503530"/>
                  </a:lnTo>
                  <a:cubicBezTo>
                    <a:pt x="3236011" y="503530"/>
                    <a:pt x="3245968" y="506635"/>
                    <a:pt x="3254502" y="512845"/>
                  </a:cubicBezTo>
                  <a:cubicBezTo>
                    <a:pt x="3263036" y="519056"/>
                    <a:pt x="3267303" y="526720"/>
                    <a:pt x="3267303" y="535839"/>
                  </a:cubicBezTo>
                  <a:cubicBezTo>
                    <a:pt x="3267303" y="544957"/>
                    <a:pt x="3271367" y="552622"/>
                    <a:pt x="3279495" y="558832"/>
                  </a:cubicBezTo>
                  <a:cubicBezTo>
                    <a:pt x="3287624" y="565042"/>
                    <a:pt x="3297377" y="568148"/>
                    <a:pt x="3308756" y="568148"/>
                  </a:cubicBezTo>
                  <a:lnTo>
                    <a:pt x="3572103" y="568148"/>
                  </a:lnTo>
                  <a:cubicBezTo>
                    <a:pt x="3583483" y="568148"/>
                    <a:pt x="3593236" y="572370"/>
                    <a:pt x="3601364" y="580816"/>
                  </a:cubicBezTo>
                  <a:cubicBezTo>
                    <a:pt x="3609492" y="589261"/>
                    <a:pt x="3613556" y="599110"/>
                    <a:pt x="3613556" y="610362"/>
                  </a:cubicBezTo>
                  <a:lnTo>
                    <a:pt x="3613556" y="639318"/>
                  </a:lnTo>
                  <a:cubicBezTo>
                    <a:pt x="3613556" y="651383"/>
                    <a:pt x="3609492" y="661435"/>
                    <a:pt x="3601364" y="669475"/>
                  </a:cubicBezTo>
                  <a:cubicBezTo>
                    <a:pt x="3593236" y="677514"/>
                    <a:pt x="3583483" y="681533"/>
                    <a:pt x="3572103" y="681533"/>
                  </a:cubicBezTo>
                  <a:lnTo>
                    <a:pt x="3044190" y="681533"/>
                  </a:lnTo>
                  <a:cubicBezTo>
                    <a:pt x="3031998" y="681533"/>
                    <a:pt x="3021838" y="685191"/>
                    <a:pt x="3013710" y="692506"/>
                  </a:cubicBezTo>
                  <a:cubicBezTo>
                    <a:pt x="3005582" y="699821"/>
                    <a:pt x="3001518" y="708762"/>
                    <a:pt x="3001518" y="719328"/>
                  </a:cubicBezTo>
                  <a:cubicBezTo>
                    <a:pt x="3001518" y="729082"/>
                    <a:pt x="3005582" y="737616"/>
                    <a:pt x="3013710" y="744932"/>
                  </a:cubicBezTo>
                  <a:cubicBezTo>
                    <a:pt x="3021838" y="752247"/>
                    <a:pt x="3031998" y="755904"/>
                    <a:pt x="3044190" y="755904"/>
                  </a:cubicBezTo>
                  <a:lnTo>
                    <a:pt x="3199028" y="755904"/>
                  </a:lnTo>
                  <a:cubicBezTo>
                    <a:pt x="3210408" y="755904"/>
                    <a:pt x="3222600" y="759156"/>
                    <a:pt x="3235604" y="765658"/>
                  </a:cubicBezTo>
                  <a:cubicBezTo>
                    <a:pt x="3248609" y="772160"/>
                    <a:pt x="3258363" y="779882"/>
                    <a:pt x="3264865" y="788823"/>
                  </a:cubicBezTo>
                  <a:cubicBezTo>
                    <a:pt x="3272181" y="798576"/>
                    <a:pt x="3282340" y="806908"/>
                    <a:pt x="3295345" y="813816"/>
                  </a:cubicBezTo>
                  <a:cubicBezTo>
                    <a:pt x="3308350" y="820725"/>
                    <a:pt x="3320948" y="824180"/>
                    <a:pt x="3333140" y="824180"/>
                  </a:cubicBezTo>
                  <a:lnTo>
                    <a:pt x="3457499" y="824180"/>
                  </a:lnTo>
                  <a:cubicBezTo>
                    <a:pt x="3469691" y="824180"/>
                    <a:pt x="3479851" y="820116"/>
                    <a:pt x="3487979" y="811988"/>
                  </a:cubicBezTo>
                  <a:cubicBezTo>
                    <a:pt x="3496107" y="803860"/>
                    <a:pt x="3500171" y="794106"/>
                    <a:pt x="3500171" y="782727"/>
                  </a:cubicBezTo>
                  <a:cubicBezTo>
                    <a:pt x="3500171" y="771348"/>
                    <a:pt x="3504438" y="761594"/>
                    <a:pt x="3512973" y="753466"/>
                  </a:cubicBezTo>
                  <a:cubicBezTo>
                    <a:pt x="3521507" y="745338"/>
                    <a:pt x="3531870" y="741274"/>
                    <a:pt x="3544062" y="741274"/>
                  </a:cubicBezTo>
                  <a:lnTo>
                    <a:pt x="3572103" y="741274"/>
                  </a:lnTo>
                  <a:cubicBezTo>
                    <a:pt x="3583483" y="741274"/>
                    <a:pt x="3593236" y="745541"/>
                    <a:pt x="3601364" y="754076"/>
                  </a:cubicBezTo>
                  <a:cubicBezTo>
                    <a:pt x="3609492" y="762610"/>
                    <a:pt x="3613556" y="772567"/>
                    <a:pt x="3613556" y="783946"/>
                  </a:cubicBezTo>
                  <a:lnTo>
                    <a:pt x="3613556" y="803453"/>
                  </a:lnTo>
                  <a:cubicBezTo>
                    <a:pt x="3613556" y="815645"/>
                    <a:pt x="3610712" y="828853"/>
                    <a:pt x="3605022" y="843077"/>
                  </a:cubicBezTo>
                  <a:cubicBezTo>
                    <a:pt x="3599332" y="857301"/>
                    <a:pt x="3592424" y="868884"/>
                    <a:pt x="3584295" y="877824"/>
                  </a:cubicBezTo>
                  <a:lnTo>
                    <a:pt x="3553816" y="907085"/>
                  </a:lnTo>
                  <a:cubicBezTo>
                    <a:pt x="3544875" y="916026"/>
                    <a:pt x="3533292" y="923341"/>
                    <a:pt x="3519068" y="929031"/>
                  </a:cubicBezTo>
                  <a:cubicBezTo>
                    <a:pt x="3504844" y="934720"/>
                    <a:pt x="3492043" y="937565"/>
                    <a:pt x="3480664" y="937565"/>
                  </a:cubicBezTo>
                  <a:lnTo>
                    <a:pt x="3413608" y="937565"/>
                  </a:lnTo>
                  <a:cubicBezTo>
                    <a:pt x="3402228" y="937565"/>
                    <a:pt x="3394710" y="941020"/>
                    <a:pt x="3391052" y="947928"/>
                  </a:cubicBezTo>
                  <a:cubicBezTo>
                    <a:pt x="3387395" y="954837"/>
                    <a:pt x="3388817" y="962762"/>
                    <a:pt x="3395320" y="971703"/>
                  </a:cubicBezTo>
                  <a:cubicBezTo>
                    <a:pt x="3402635" y="980644"/>
                    <a:pt x="3412795" y="988568"/>
                    <a:pt x="3425800" y="995477"/>
                  </a:cubicBezTo>
                  <a:cubicBezTo>
                    <a:pt x="3438804" y="1002386"/>
                    <a:pt x="3450996" y="1005840"/>
                    <a:pt x="3462376" y="1005840"/>
                  </a:cubicBezTo>
                  <a:lnTo>
                    <a:pt x="3572103" y="1005840"/>
                  </a:lnTo>
                  <a:cubicBezTo>
                    <a:pt x="3583483" y="1005840"/>
                    <a:pt x="3593236" y="1009904"/>
                    <a:pt x="3601364" y="1018032"/>
                  </a:cubicBezTo>
                  <a:cubicBezTo>
                    <a:pt x="3609492" y="1026160"/>
                    <a:pt x="3613556" y="1036320"/>
                    <a:pt x="3613556" y="1048512"/>
                  </a:cubicBezTo>
                  <a:lnTo>
                    <a:pt x="3613556" y="1076554"/>
                  </a:lnTo>
                  <a:cubicBezTo>
                    <a:pt x="3613556" y="1087933"/>
                    <a:pt x="3609492" y="1097890"/>
                    <a:pt x="3601364" y="1106424"/>
                  </a:cubicBezTo>
                  <a:cubicBezTo>
                    <a:pt x="3593236" y="1114959"/>
                    <a:pt x="3583483" y="1119226"/>
                    <a:pt x="3572103" y="1119226"/>
                  </a:cubicBezTo>
                  <a:lnTo>
                    <a:pt x="3407511" y="1119226"/>
                  </a:lnTo>
                  <a:cubicBezTo>
                    <a:pt x="3396133" y="1119226"/>
                    <a:pt x="3383941" y="1115568"/>
                    <a:pt x="3370936" y="1108253"/>
                  </a:cubicBezTo>
                  <a:cubicBezTo>
                    <a:pt x="3357931" y="1100938"/>
                    <a:pt x="3348177" y="1092810"/>
                    <a:pt x="3341675" y="1083869"/>
                  </a:cubicBezTo>
                  <a:lnTo>
                    <a:pt x="3211220" y="902208"/>
                  </a:lnTo>
                  <a:cubicBezTo>
                    <a:pt x="3203905" y="893268"/>
                    <a:pt x="3193745" y="885343"/>
                    <a:pt x="3180740" y="878434"/>
                  </a:cubicBezTo>
                  <a:cubicBezTo>
                    <a:pt x="3167735" y="871525"/>
                    <a:pt x="3155543" y="868071"/>
                    <a:pt x="3144164" y="868071"/>
                  </a:cubicBezTo>
                  <a:lnTo>
                    <a:pt x="2996641" y="869290"/>
                  </a:lnTo>
                  <a:cubicBezTo>
                    <a:pt x="2984449" y="869290"/>
                    <a:pt x="2974289" y="873557"/>
                    <a:pt x="2966161" y="882092"/>
                  </a:cubicBezTo>
                  <a:cubicBezTo>
                    <a:pt x="2958033" y="890626"/>
                    <a:pt x="2953969" y="900583"/>
                    <a:pt x="2953969" y="911962"/>
                  </a:cubicBezTo>
                  <a:lnTo>
                    <a:pt x="2953969" y="963168"/>
                  </a:lnTo>
                  <a:cubicBezTo>
                    <a:pt x="2953969" y="975360"/>
                    <a:pt x="2958033" y="985520"/>
                    <a:pt x="2966161" y="993648"/>
                  </a:cubicBezTo>
                  <a:cubicBezTo>
                    <a:pt x="2974289" y="1001776"/>
                    <a:pt x="2984449" y="1005840"/>
                    <a:pt x="2996641" y="1005840"/>
                  </a:cubicBezTo>
                  <a:lnTo>
                    <a:pt x="3167329" y="1005840"/>
                  </a:lnTo>
                  <a:cubicBezTo>
                    <a:pt x="3178708" y="1005840"/>
                    <a:pt x="3188462" y="1009904"/>
                    <a:pt x="3196590" y="1018032"/>
                  </a:cubicBezTo>
                  <a:cubicBezTo>
                    <a:pt x="3204718" y="1026160"/>
                    <a:pt x="3208782" y="1036320"/>
                    <a:pt x="3208782" y="1048512"/>
                  </a:cubicBezTo>
                  <a:lnTo>
                    <a:pt x="3208782" y="1076554"/>
                  </a:lnTo>
                  <a:cubicBezTo>
                    <a:pt x="3208782" y="1087933"/>
                    <a:pt x="3204718" y="1097890"/>
                    <a:pt x="3196590" y="1106424"/>
                  </a:cubicBezTo>
                  <a:cubicBezTo>
                    <a:pt x="3188462" y="1114959"/>
                    <a:pt x="3178708" y="1119226"/>
                    <a:pt x="3167329" y="1119226"/>
                  </a:cubicBezTo>
                  <a:lnTo>
                    <a:pt x="2974695" y="1119226"/>
                  </a:lnTo>
                  <a:cubicBezTo>
                    <a:pt x="2963317" y="1119226"/>
                    <a:pt x="2950515" y="1116381"/>
                    <a:pt x="2936291" y="1110692"/>
                  </a:cubicBezTo>
                  <a:cubicBezTo>
                    <a:pt x="2922067" y="1105002"/>
                    <a:pt x="2910891" y="1097687"/>
                    <a:pt x="2902763" y="1088746"/>
                  </a:cubicBezTo>
                  <a:lnTo>
                    <a:pt x="2872283" y="1057047"/>
                  </a:lnTo>
                  <a:cubicBezTo>
                    <a:pt x="2863342" y="1049732"/>
                    <a:pt x="2855824" y="1038962"/>
                    <a:pt x="2849728" y="1024738"/>
                  </a:cubicBezTo>
                  <a:cubicBezTo>
                    <a:pt x="2843632" y="1010514"/>
                    <a:pt x="2840584" y="997712"/>
                    <a:pt x="2840584" y="986333"/>
                  </a:cubicBezTo>
                  <a:lnTo>
                    <a:pt x="2840584" y="926592"/>
                  </a:lnTo>
                  <a:cubicBezTo>
                    <a:pt x="2840584" y="915213"/>
                    <a:pt x="2838755" y="905460"/>
                    <a:pt x="2835097" y="897332"/>
                  </a:cubicBezTo>
                  <a:cubicBezTo>
                    <a:pt x="2831440" y="889204"/>
                    <a:pt x="2826359" y="885140"/>
                    <a:pt x="2819857" y="885140"/>
                  </a:cubicBezTo>
                  <a:cubicBezTo>
                    <a:pt x="2814167" y="885140"/>
                    <a:pt x="2809494" y="881076"/>
                    <a:pt x="2805836" y="872948"/>
                  </a:cubicBezTo>
                  <a:cubicBezTo>
                    <a:pt x="2802179" y="864820"/>
                    <a:pt x="2800350" y="855066"/>
                    <a:pt x="2800350" y="843687"/>
                  </a:cubicBezTo>
                  <a:lnTo>
                    <a:pt x="2800350" y="814426"/>
                  </a:lnTo>
                  <a:cubicBezTo>
                    <a:pt x="2800350" y="802234"/>
                    <a:pt x="2804414" y="792074"/>
                    <a:pt x="2812542" y="783946"/>
                  </a:cubicBezTo>
                  <a:cubicBezTo>
                    <a:pt x="2820670" y="775818"/>
                    <a:pt x="2830424" y="771754"/>
                    <a:pt x="2841803" y="771754"/>
                  </a:cubicBezTo>
                  <a:lnTo>
                    <a:pt x="2846679" y="771754"/>
                  </a:lnTo>
                  <a:cubicBezTo>
                    <a:pt x="2858059" y="771754"/>
                    <a:pt x="2868016" y="767690"/>
                    <a:pt x="2876550" y="759562"/>
                  </a:cubicBezTo>
                  <a:cubicBezTo>
                    <a:pt x="2885084" y="751434"/>
                    <a:pt x="2889352" y="741274"/>
                    <a:pt x="2889352" y="729082"/>
                  </a:cubicBezTo>
                  <a:lnTo>
                    <a:pt x="2889352" y="722986"/>
                  </a:lnTo>
                  <a:cubicBezTo>
                    <a:pt x="2889352" y="711607"/>
                    <a:pt x="2885084" y="701853"/>
                    <a:pt x="2876550" y="693725"/>
                  </a:cubicBezTo>
                  <a:cubicBezTo>
                    <a:pt x="2868016" y="685597"/>
                    <a:pt x="2858059" y="681533"/>
                    <a:pt x="2846679" y="681533"/>
                  </a:cubicBezTo>
                  <a:lnTo>
                    <a:pt x="2841803" y="681533"/>
                  </a:lnTo>
                  <a:cubicBezTo>
                    <a:pt x="2830424" y="681533"/>
                    <a:pt x="2820670" y="677514"/>
                    <a:pt x="2812542" y="669475"/>
                  </a:cubicBezTo>
                  <a:cubicBezTo>
                    <a:pt x="2804414" y="661435"/>
                    <a:pt x="2800350" y="651383"/>
                    <a:pt x="2800350" y="639318"/>
                  </a:cubicBezTo>
                  <a:lnTo>
                    <a:pt x="2800350" y="610362"/>
                  </a:lnTo>
                  <a:cubicBezTo>
                    <a:pt x="2800350" y="599110"/>
                    <a:pt x="2804414" y="589261"/>
                    <a:pt x="2812542" y="580816"/>
                  </a:cubicBezTo>
                  <a:cubicBezTo>
                    <a:pt x="2820670" y="572370"/>
                    <a:pt x="2830424" y="568148"/>
                    <a:pt x="2841803" y="568148"/>
                  </a:cubicBezTo>
                  <a:lnTo>
                    <a:pt x="3111246" y="568148"/>
                  </a:lnTo>
                  <a:cubicBezTo>
                    <a:pt x="3122625" y="568148"/>
                    <a:pt x="3132379" y="565042"/>
                    <a:pt x="3140507" y="558832"/>
                  </a:cubicBezTo>
                  <a:cubicBezTo>
                    <a:pt x="3148635" y="552622"/>
                    <a:pt x="3152699" y="544957"/>
                    <a:pt x="3152699" y="535839"/>
                  </a:cubicBezTo>
                  <a:cubicBezTo>
                    <a:pt x="3152699" y="526720"/>
                    <a:pt x="3157169" y="519056"/>
                    <a:pt x="3166110" y="512845"/>
                  </a:cubicBezTo>
                  <a:cubicBezTo>
                    <a:pt x="3175051" y="506635"/>
                    <a:pt x="3185211" y="503530"/>
                    <a:pt x="3196590" y="503530"/>
                  </a:cubicBezTo>
                  <a:close/>
                  <a:moveTo>
                    <a:pt x="3804514" y="285293"/>
                  </a:moveTo>
                  <a:lnTo>
                    <a:pt x="3831336" y="285293"/>
                  </a:lnTo>
                  <a:cubicBezTo>
                    <a:pt x="3843528" y="285293"/>
                    <a:pt x="3853688" y="289560"/>
                    <a:pt x="3861816" y="298095"/>
                  </a:cubicBezTo>
                  <a:cubicBezTo>
                    <a:pt x="3869944" y="306629"/>
                    <a:pt x="3874008" y="316586"/>
                    <a:pt x="3874008" y="327965"/>
                  </a:cubicBezTo>
                  <a:lnTo>
                    <a:pt x="3874008" y="963168"/>
                  </a:lnTo>
                  <a:cubicBezTo>
                    <a:pt x="3874008" y="975360"/>
                    <a:pt x="3878237" y="985520"/>
                    <a:pt x="3886695" y="993648"/>
                  </a:cubicBezTo>
                  <a:cubicBezTo>
                    <a:pt x="3895153" y="1001776"/>
                    <a:pt x="3905427" y="1005840"/>
                    <a:pt x="3917518" y="1005840"/>
                  </a:cubicBezTo>
                  <a:lnTo>
                    <a:pt x="3971906" y="1005840"/>
                  </a:lnTo>
                  <a:cubicBezTo>
                    <a:pt x="3983196" y="1005840"/>
                    <a:pt x="3993071" y="1009904"/>
                    <a:pt x="4001529" y="1018032"/>
                  </a:cubicBezTo>
                  <a:cubicBezTo>
                    <a:pt x="4009987" y="1026160"/>
                    <a:pt x="4014216" y="1036320"/>
                    <a:pt x="4014216" y="1048512"/>
                  </a:cubicBezTo>
                  <a:lnTo>
                    <a:pt x="4014216" y="1076554"/>
                  </a:lnTo>
                  <a:cubicBezTo>
                    <a:pt x="4014216" y="1087933"/>
                    <a:pt x="4009967" y="1097890"/>
                    <a:pt x="4001471" y="1106424"/>
                  </a:cubicBezTo>
                  <a:cubicBezTo>
                    <a:pt x="3992975" y="1114959"/>
                    <a:pt x="3983069" y="1119226"/>
                    <a:pt x="3971753" y="1119226"/>
                  </a:cubicBezTo>
                  <a:lnTo>
                    <a:pt x="3895306" y="1119226"/>
                  </a:lnTo>
                  <a:cubicBezTo>
                    <a:pt x="3883177" y="1119226"/>
                    <a:pt x="3869833" y="1116381"/>
                    <a:pt x="3855272" y="1110692"/>
                  </a:cubicBezTo>
                  <a:cubicBezTo>
                    <a:pt x="3840712" y="1105002"/>
                    <a:pt x="3829387" y="1097687"/>
                    <a:pt x="3821297" y="1088746"/>
                  </a:cubicBezTo>
                  <a:lnTo>
                    <a:pt x="3792169" y="1057047"/>
                  </a:lnTo>
                  <a:cubicBezTo>
                    <a:pt x="3783266" y="1049732"/>
                    <a:pt x="3775783" y="1038962"/>
                    <a:pt x="3769719" y="1024738"/>
                  </a:cubicBezTo>
                  <a:cubicBezTo>
                    <a:pt x="3763655" y="1010514"/>
                    <a:pt x="3760623" y="997712"/>
                    <a:pt x="3760623" y="986333"/>
                  </a:cubicBezTo>
                  <a:lnTo>
                    <a:pt x="3760623" y="327965"/>
                  </a:lnTo>
                  <a:cubicBezTo>
                    <a:pt x="3760623" y="316586"/>
                    <a:pt x="3765093" y="306629"/>
                    <a:pt x="3774034" y="298095"/>
                  </a:cubicBezTo>
                  <a:cubicBezTo>
                    <a:pt x="3782974" y="289560"/>
                    <a:pt x="3793134" y="285293"/>
                    <a:pt x="3804514" y="285293"/>
                  </a:cubicBezTo>
                  <a:close/>
                  <a:moveTo>
                    <a:pt x="2163166" y="252375"/>
                  </a:moveTo>
                  <a:lnTo>
                    <a:pt x="2169262" y="252375"/>
                  </a:lnTo>
                  <a:cubicBezTo>
                    <a:pt x="2181454" y="252375"/>
                    <a:pt x="2191614" y="256642"/>
                    <a:pt x="2199742" y="265176"/>
                  </a:cubicBezTo>
                  <a:cubicBezTo>
                    <a:pt x="2207870" y="273711"/>
                    <a:pt x="2211934" y="284074"/>
                    <a:pt x="2211934" y="296266"/>
                  </a:cubicBezTo>
                  <a:lnTo>
                    <a:pt x="2211934" y="1075335"/>
                  </a:lnTo>
                  <a:cubicBezTo>
                    <a:pt x="2211934" y="1086714"/>
                    <a:pt x="2207870" y="1096671"/>
                    <a:pt x="2199742" y="1105205"/>
                  </a:cubicBezTo>
                  <a:cubicBezTo>
                    <a:pt x="2191614" y="1113740"/>
                    <a:pt x="2181454" y="1118007"/>
                    <a:pt x="2169262" y="1118007"/>
                  </a:cubicBezTo>
                  <a:lnTo>
                    <a:pt x="2163166" y="1118007"/>
                  </a:lnTo>
                  <a:cubicBezTo>
                    <a:pt x="2151787" y="1118007"/>
                    <a:pt x="2142033" y="1113740"/>
                    <a:pt x="2133905" y="1105205"/>
                  </a:cubicBezTo>
                  <a:cubicBezTo>
                    <a:pt x="2125777" y="1096671"/>
                    <a:pt x="2121713" y="1086714"/>
                    <a:pt x="2121713" y="1075335"/>
                  </a:cubicBezTo>
                  <a:lnTo>
                    <a:pt x="2121713" y="296266"/>
                  </a:lnTo>
                  <a:cubicBezTo>
                    <a:pt x="2121713" y="284074"/>
                    <a:pt x="2125777" y="273711"/>
                    <a:pt x="2133905" y="265176"/>
                  </a:cubicBezTo>
                  <a:cubicBezTo>
                    <a:pt x="2142033" y="256642"/>
                    <a:pt x="2151787" y="252375"/>
                    <a:pt x="2163166" y="252375"/>
                  </a:cubicBezTo>
                  <a:close/>
                  <a:moveTo>
                    <a:pt x="1911439" y="252375"/>
                  </a:moveTo>
                  <a:lnTo>
                    <a:pt x="1916259" y="252375"/>
                  </a:lnTo>
                  <a:cubicBezTo>
                    <a:pt x="1927486" y="252375"/>
                    <a:pt x="1937509" y="256642"/>
                    <a:pt x="1946329" y="265176"/>
                  </a:cubicBezTo>
                  <a:cubicBezTo>
                    <a:pt x="1955149" y="273711"/>
                    <a:pt x="1959559" y="284074"/>
                    <a:pt x="1959559" y="296266"/>
                  </a:cubicBezTo>
                  <a:lnTo>
                    <a:pt x="1959559" y="1075335"/>
                  </a:lnTo>
                  <a:cubicBezTo>
                    <a:pt x="1959559" y="1086714"/>
                    <a:pt x="1955149" y="1096671"/>
                    <a:pt x="1946329" y="1105205"/>
                  </a:cubicBezTo>
                  <a:cubicBezTo>
                    <a:pt x="1937509" y="1113740"/>
                    <a:pt x="1927486" y="1118007"/>
                    <a:pt x="1916259" y="1118007"/>
                  </a:cubicBezTo>
                  <a:lnTo>
                    <a:pt x="1911439" y="1118007"/>
                  </a:lnTo>
                  <a:cubicBezTo>
                    <a:pt x="1899412" y="1118007"/>
                    <a:pt x="1889389" y="1113740"/>
                    <a:pt x="1881369" y="1105205"/>
                  </a:cubicBezTo>
                  <a:cubicBezTo>
                    <a:pt x="1873349" y="1096671"/>
                    <a:pt x="1869338" y="1086714"/>
                    <a:pt x="1869338" y="1075335"/>
                  </a:cubicBezTo>
                  <a:lnTo>
                    <a:pt x="1869338" y="296266"/>
                  </a:lnTo>
                  <a:cubicBezTo>
                    <a:pt x="1869338" y="284074"/>
                    <a:pt x="1873349" y="273711"/>
                    <a:pt x="1881369" y="265176"/>
                  </a:cubicBezTo>
                  <a:cubicBezTo>
                    <a:pt x="1889389" y="256642"/>
                    <a:pt x="1899412" y="252375"/>
                    <a:pt x="1911439" y="252375"/>
                  </a:cubicBezTo>
                  <a:close/>
                  <a:moveTo>
                    <a:pt x="1617421" y="201168"/>
                  </a:moveTo>
                  <a:cubicBezTo>
                    <a:pt x="1627175" y="201168"/>
                    <a:pt x="1635303" y="205232"/>
                    <a:pt x="1641805" y="213360"/>
                  </a:cubicBezTo>
                  <a:cubicBezTo>
                    <a:pt x="1648308" y="221488"/>
                    <a:pt x="1651559" y="231242"/>
                    <a:pt x="1651559" y="242621"/>
                  </a:cubicBezTo>
                  <a:lnTo>
                    <a:pt x="1651559" y="396240"/>
                  </a:lnTo>
                  <a:cubicBezTo>
                    <a:pt x="1651559" y="408432"/>
                    <a:pt x="1653185" y="422250"/>
                    <a:pt x="1656436" y="437693"/>
                  </a:cubicBezTo>
                  <a:cubicBezTo>
                    <a:pt x="1659687" y="453136"/>
                    <a:pt x="1664564" y="466141"/>
                    <a:pt x="1671066" y="476708"/>
                  </a:cubicBezTo>
                  <a:lnTo>
                    <a:pt x="1690573" y="518160"/>
                  </a:lnTo>
                  <a:cubicBezTo>
                    <a:pt x="1695450" y="528727"/>
                    <a:pt x="1701749" y="537464"/>
                    <a:pt x="1709471" y="544373"/>
                  </a:cubicBezTo>
                  <a:cubicBezTo>
                    <a:pt x="1717193" y="551282"/>
                    <a:pt x="1723085" y="554736"/>
                    <a:pt x="1727149" y="554736"/>
                  </a:cubicBezTo>
                  <a:cubicBezTo>
                    <a:pt x="1732839" y="554736"/>
                    <a:pt x="1737309" y="558800"/>
                    <a:pt x="1740560" y="566928"/>
                  </a:cubicBezTo>
                  <a:cubicBezTo>
                    <a:pt x="1743812" y="575056"/>
                    <a:pt x="1745437" y="584404"/>
                    <a:pt x="1745437" y="594970"/>
                  </a:cubicBezTo>
                  <a:cubicBezTo>
                    <a:pt x="1745437" y="606349"/>
                    <a:pt x="1741373" y="615900"/>
                    <a:pt x="1733245" y="623621"/>
                  </a:cubicBezTo>
                  <a:cubicBezTo>
                    <a:pt x="1725117" y="631343"/>
                    <a:pt x="1714957" y="635204"/>
                    <a:pt x="1702765" y="635204"/>
                  </a:cubicBezTo>
                  <a:cubicBezTo>
                    <a:pt x="1691386" y="635204"/>
                    <a:pt x="1679804" y="631343"/>
                    <a:pt x="1668018" y="623621"/>
                  </a:cubicBezTo>
                  <a:cubicBezTo>
                    <a:pt x="1656233" y="615900"/>
                    <a:pt x="1648308" y="606756"/>
                    <a:pt x="1644244" y="596189"/>
                  </a:cubicBezTo>
                  <a:lnTo>
                    <a:pt x="1632052" y="570586"/>
                  </a:lnTo>
                  <a:cubicBezTo>
                    <a:pt x="1627175" y="559207"/>
                    <a:pt x="1621282" y="553314"/>
                    <a:pt x="1614373" y="552908"/>
                  </a:cubicBezTo>
                  <a:cubicBezTo>
                    <a:pt x="1607465" y="552501"/>
                    <a:pt x="1601165" y="557988"/>
                    <a:pt x="1595476" y="569367"/>
                  </a:cubicBezTo>
                  <a:lnTo>
                    <a:pt x="1582064" y="597408"/>
                  </a:lnTo>
                  <a:cubicBezTo>
                    <a:pt x="1576375" y="607162"/>
                    <a:pt x="1568247" y="615900"/>
                    <a:pt x="1557681" y="623621"/>
                  </a:cubicBezTo>
                  <a:cubicBezTo>
                    <a:pt x="1547114" y="631343"/>
                    <a:pt x="1536548" y="635204"/>
                    <a:pt x="1525981" y="635204"/>
                  </a:cubicBezTo>
                  <a:cubicBezTo>
                    <a:pt x="1514602" y="635204"/>
                    <a:pt x="1505255" y="631343"/>
                    <a:pt x="1497940" y="623621"/>
                  </a:cubicBezTo>
                  <a:cubicBezTo>
                    <a:pt x="1490625" y="615900"/>
                    <a:pt x="1486967" y="606349"/>
                    <a:pt x="1486967" y="594970"/>
                  </a:cubicBezTo>
                  <a:cubicBezTo>
                    <a:pt x="1486967" y="584404"/>
                    <a:pt x="1488186" y="575056"/>
                    <a:pt x="1490625" y="566928"/>
                  </a:cubicBezTo>
                  <a:cubicBezTo>
                    <a:pt x="1493063" y="558800"/>
                    <a:pt x="1496314" y="554736"/>
                    <a:pt x="1500378" y="554736"/>
                  </a:cubicBezTo>
                  <a:cubicBezTo>
                    <a:pt x="1504442" y="554736"/>
                    <a:pt x="1509929" y="551282"/>
                    <a:pt x="1516837" y="544373"/>
                  </a:cubicBezTo>
                  <a:cubicBezTo>
                    <a:pt x="1523746" y="537464"/>
                    <a:pt x="1529639" y="529133"/>
                    <a:pt x="1534516" y="519380"/>
                  </a:cubicBezTo>
                  <a:lnTo>
                    <a:pt x="1561338" y="476708"/>
                  </a:lnTo>
                  <a:cubicBezTo>
                    <a:pt x="1567840" y="465328"/>
                    <a:pt x="1573124" y="452120"/>
                    <a:pt x="1577188" y="437083"/>
                  </a:cubicBezTo>
                  <a:cubicBezTo>
                    <a:pt x="1581252" y="422047"/>
                    <a:pt x="1583284" y="408432"/>
                    <a:pt x="1583284" y="396240"/>
                  </a:cubicBezTo>
                  <a:lnTo>
                    <a:pt x="1583284" y="242621"/>
                  </a:lnTo>
                  <a:cubicBezTo>
                    <a:pt x="1583284" y="231242"/>
                    <a:pt x="1586738" y="221488"/>
                    <a:pt x="1593647" y="213360"/>
                  </a:cubicBezTo>
                  <a:cubicBezTo>
                    <a:pt x="1600556" y="205232"/>
                    <a:pt x="1608481" y="201168"/>
                    <a:pt x="1617421" y="201168"/>
                  </a:cubicBezTo>
                  <a:close/>
                  <a:moveTo>
                    <a:pt x="1334567" y="201168"/>
                  </a:moveTo>
                  <a:cubicBezTo>
                    <a:pt x="1343508" y="201168"/>
                    <a:pt x="1351433" y="205232"/>
                    <a:pt x="1358341" y="213360"/>
                  </a:cubicBezTo>
                  <a:cubicBezTo>
                    <a:pt x="1365250" y="221488"/>
                    <a:pt x="1368704" y="231242"/>
                    <a:pt x="1368704" y="242621"/>
                  </a:cubicBezTo>
                  <a:lnTo>
                    <a:pt x="1368704" y="396240"/>
                  </a:lnTo>
                  <a:cubicBezTo>
                    <a:pt x="1368704" y="408432"/>
                    <a:pt x="1370533" y="422250"/>
                    <a:pt x="1374191" y="437693"/>
                  </a:cubicBezTo>
                  <a:cubicBezTo>
                    <a:pt x="1377849" y="453136"/>
                    <a:pt x="1382522" y="466141"/>
                    <a:pt x="1388212" y="476708"/>
                  </a:cubicBezTo>
                  <a:lnTo>
                    <a:pt x="1408938" y="518160"/>
                  </a:lnTo>
                  <a:cubicBezTo>
                    <a:pt x="1413815" y="528727"/>
                    <a:pt x="1419708" y="537464"/>
                    <a:pt x="1426617" y="544373"/>
                  </a:cubicBezTo>
                  <a:cubicBezTo>
                    <a:pt x="1433525" y="551282"/>
                    <a:pt x="1439825" y="554736"/>
                    <a:pt x="1445514" y="554736"/>
                  </a:cubicBezTo>
                  <a:cubicBezTo>
                    <a:pt x="1451204" y="554736"/>
                    <a:pt x="1455674" y="558800"/>
                    <a:pt x="1458925" y="566928"/>
                  </a:cubicBezTo>
                  <a:cubicBezTo>
                    <a:pt x="1462177" y="575056"/>
                    <a:pt x="1463802" y="584404"/>
                    <a:pt x="1463802" y="594970"/>
                  </a:cubicBezTo>
                  <a:cubicBezTo>
                    <a:pt x="1463802" y="606349"/>
                    <a:pt x="1459535" y="615900"/>
                    <a:pt x="1451000" y="623621"/>
                  </a:cubicBezTo>
                  <a:cubicBezTo>
                    <a:pt x="1442466" y="631343"/>
                    <a:pt x="1432509" y="635204"/>
                    <a:pt x="1421130" y="635204"/>
                  </a:cubicBezTo>
                  <a:lnTo>
                    <a:pt x="1419911" y="635204"/>
                  </a:lnTo>
                  <a:cubicBezTo>
                    <a:pt x="1408532" y="635204"/>
                    <a:pt x="1396949" y="631343"/>
                    <a:pt x="1385164" y="623621"/>
                  </a:cubicBezTo>
                  <a:cubicBezTo>
                    <a:pt x="1373378" y="615900"/>
                    <a:pt x="1365047" y="606756"/>
                    <a:pt x="1360170" y="596189"/>
                  </a:cubicBezTo>
                  <a:lnTo>
                    <a:pt x="1352855" y="575463"/>
                  </a:lnTo>
                  <a:cubicBezTo>
                    <a:pt x="1339850" y="551892"/>
                    <a:pt x="1328065" y="551892"/>
                    <a:pt x="1317498" y="575463"/>
                  </a:cubicBezTo>
                  <a:lnTo>
                    <a:pt x="1307744" y="596189"/>
                  </a:lnTo>
                  <a:cubicBezTo>
                    <a:pt x="1302868" y="606756"/>
                    <a:pt x="1294740" y="615900"/>
                    <a:pt x="1283361" y="623621"/>
                  </a:cubicBezTo>
                  <a:cubicBezTo>
                    <a:pt x="1271981" y="631343"/>
                    <a:pt x="1260602" y="635204"/>
                    <a:pt x="1249223" y="635204"/>
                  </a:cubicBezTo>
                  <a:lnTo>
                    <a:pt x="1248004" y="635204"/>
                  </a:lnTo>
                  <a:cubicBezTo>
                    <a:pt x="1235812" y="635204"/>
                    <a:pt x="1225448" y="631343"/>
                    <a:pt x="1216914" y="623621"/>
                  </a:cubicBezTo>
                  <a:cubicBezTo>
                    <a:pt x="1208380" y="615900"/>
                    <a:pt x="1204112" y="606349"/>
                    <a:pt x="1204112" y="594970"/>
                  </a:cubicBezTo>
                  <a:cubicBezTo>
                    <a:pt x="1204112" y="584404"/>
                    <a:pt x="1206144" y="575056"/>
                    <a:pt x="1210208" y="566928"/>
                  </a:cubicBezTo>
                  <a:cubicBezTo>
                    <a:pt x="1214273" y="558800"/>
                    <a:pt x="1218337" y="554736"/>
                    <a:pt x="1222400" y="554736"/>
                  </a:cubicBezTo>
                  <a:cubicBezTo>
                    <a:pt x="1228903" y="554736"/>
                    <a:pt x="1235812" y="551282"/>
                    <a:pt x="1243127" y="544373"/>
                  </a:cubicBezTo>
                  <a:cubicBezTo>
                    <a:pt x="1250442" y="537464"/>
                    <a:pt x="1256538" y="528727"/>
                    <a:pt x="1261415" y="518160"/>
                  </a:cubicBezTo>
                  <a:lnTo>
                    <a:pt x="1282141" y="476708"/>
                  </a:lnTo>
                  <a:cubicBezTo>
                    <a:pt x="1287018" y="466954"/>
                    <a:pt x="1291285" y="454152"/>
                    <a:pt x="1294943" y="438303"/>
                  </a:cubicBezTo>
                  <a:cubicBezTo>
                    <a:pt x="1298601" y="422453"/>
                    <a:pt x="1300429" y="408839"/>
                    <a:pt x="1300429" y="397460"/>
                  </a:cubicBezTo>
                  <a:lnTo>
                    <a:pt x="1300429" y="242621"/>
                  </a:lnTo>
                  <a:cubicBezTo>
                    <a:pt x="1300429" y="231242"/>
                    <a:pt x="1303884" y="221488"/>
                    <a:pt x="1310793" y="213360"/>
                  </a:cubicBezTo>
                  <a:cubicBezTo>
                    <a:pt x="1317701" y="205232"/>
                    <a:pt x="1325626" y="201168"/>
                    <a:pt x="1334567" y="201168"/>
                  </a:cubicBezTo>
                  <a:close/>
                  <a:moveTo>
                    <a:pt x="4080053" y="0"/>
                  </a:moveTo>
                  <a:lnTo>
                    <a:pt x="4108094" y="0"/>
                  </a:lnTo>
                  <a:cubicBezTo>
                    <a:pt x="4120286" y="0"/>
                    <a:pt x="4130649" y="2585"/>
                    <a:pt x="4139184" y="7754"/>
                  </a:cubicBezTo>
                  <a:cubicBezTo>
                    <a:pt x="4147718" y="12922"/>
                    <a:pt x="4151985" y="19482"/>
                    <a:pt x="4151985" y="27432"/>
                  </a:cubicBezTo>
                  <a:cubicBezTo>
                    <a:pt x="4151985" y="34582"/>
                    <a:pt x="4156049" y="40942"/>
                    <a:pt x="4164177" y="46511"/>
                  </a:cubicBezTo>
                  <a:cubicBezTo>
                    <a:pt x="4172305" y="52080"/>
                    <a:pt x="4182465" y="54864"/>
                    <a:pt x="4194657" y="54864"/>
                  </a:cubicBezTo>
                  <a:lnTo>
                    <a:pt x="4503115" y="54864"/>
                  </a:lnTo>
                  <a:cubicBezTo>
                    <a:pt x="4515307" y="54864"/>
                    <a:pt x="4525467" y="55274"/>
                    <a:pt x="4533595" y="56093"/>
                  </a:cubicBezTo>
                  <a:cubicBezTo>
                    <a:pt x="4541723" y="56912"/>
                    <a:pt x="4545787" y="58554"/>
                    <a:pt x="4545787" y="61017"/>
                  </a:cubicBezTo>
                  <a:lnTo>
                    <a:pt x="4545787" y="125121"/>
                  </a:lnTo>
                  <a:cubicBezTo>
                    <a:pt x="4545787" y="137440"/>
                    <a:pt x="4541749" y="147708"/>
                    <a:pt x="4533671" y="155925"/>
                  </a:cubicBezTo>
                  <a:cubicBezTo>
                    <a:pt x="4525594" y="164141"/>
                    <a:pt x="4515497" y="168250"/>
                    <a:pt x="4503381" y="168250"/>
                  </a:cubicBezTo>
                  <a:lnTo>
                    <a:pt x="4390682" y="168250"/>
                  </a:lnTo>
                  <a:cubicBezTo>
                    <a:pt x="4379379" y="168250"/>
                    <a:pt x="4369485" y="172314"/>
                    <a:pt x="4361002" y="180442"/>
                  </a:cubicBezTo>
                  <a:cubicBezTo>
                    <a:pt x="4352519" y="188570"/>
                    <a:pt x="4348277" y="198730"/>
                    <a:pt x="4348277" y="210922"/>
                  </a:cubicBezTo>
                  <a:lnTo>
                    <a:pt x="4348277" y="271882"/>
                  </a:lnTo>
                  <a:cubicBezTo>
                    <a:pt x="4348277" y="284074"/>
                    <a:pt x="4352519" y="294234"/>
                    <a:pt x="4361002" y="302362"/>
                  </a:cubicBezTo>
                  <a:cubicBezTo>
                    <a:pt x="4369485" y="310490"/>
                    <a:pt x="4379379" y="314554"/>
                    <a:pt x="4390682" y="314554"/>
                  </a:cubicBezTo>
                  <a:lnTo>
                    <a:pt x="4503381" y="314554"/>
                  </a:lnTo>
                  <a:cubicBezTo>
                    <a:pt x="4515497" y="314554"/>
                    <a:pt x="4525594" y="318618"/>
                    <a:pt x="4533671" y="326746"/>
                  </a:cubicBezTo>
                  <a:cubicBezTo>
                    <a:pt x="4541749" y="334874"/>
                    <a:pt x="4545787" y="344627"/>
                    <a:pt x="4545787" y="356007"/>
                  </a:cubicBezTo>
                  <a:lnTo>
                    <a:pt x="4545787" y="946100"/>
                  </a:lnTo>
                  <a:cubicBezTo>
                    <a:pt x="4545787" y="957479"/>
                    <a:pt x="4542943" y="970280"/>
                    <a:pt x="4537253" y="984504"/>
                  </a:cubicBezTo>
                  <a:cubicBezTo>
                    <a:pt x="4531563" y="998728"/>
                    <a:pt x="4524248" y="1010311"/>
                    <a:pt x="4515307" y="1019252"/>
                  </a:cubicBezTo>
                  <a:lnTo>
                    <a:pt x="4487265" y="1049732"/>
                  </a:lnTo>
                  <a:cubicBezTo>
                    <a:pt x="4478325" y="1058672"/>
                    <a:pt x="4466945" y="1065988"/>
                    <a:pt x="4453128" y="1071677"/>
                  </a:cubicBezTo>
                  <a:cubicBezTo>
                    <a:pt x="4439311" y="1077367"/>
                    <a:pt x="4426711" y="1080212"/>
                    <a:pt x="4415333" y="1080212"/>
                  </a:cubicBezTo>
                  <a:cubicBezTo>
                    <a:pt x="4403953" y="1080212"/>
                    <a:pt x="4394403" y="1075944"/>
                    <a:pt x="4386681" y="1067410"/>
                  </a:cubicBezTo>
                  <a:cubicBezTo>
                    <a:pt x="4378960" y="1058876"/>
                    <a:pt x="4375099" y="1048512"/>
                    <a:pt x="4375099" y="1036320"/>
                  </a:cubicBezTo>
                  <a:lnTo>
                    <a:pt x="4375099" y="1009498"/>
                  </a:lnTo>
                  <a:cubicBezTo>
                    <a:pt x="4375099" y="998119"/>
                    <a:pt x="4377943" y="988365"/>
                    <a:pt x="4383633" y="980237"/>
                  </a:cubicBezTo>
                  <a:cubicBezTo>
                    <a:pt x="4389323" y="972109"/>
                    <a:pt x="4395825" y="968045"/>
                    <a:pt x="4403141" y="968045"/>
                  </a:cubicBezTo>
                  <a:cubicBezTo>
                    <a:pt x="4412081" y="968045"/>
                    <a:pt x="4419193" y="963575"/>
                    <a:pt x="4424477" y="954634"/>
                  </a:cubicBezTo>
                  <a:cubicBezTo>
                    <a:pt x="4429759" y="945693"/>
                    <a:pt x="4432401" y="935533"/>
                    <a:pt x="4432401" y="924154"/>
                  </a:cubicBezTo>
                  <a:lnTo>
                    <a:pt x="4432401" y="470612"/>
                  </a:lnTo>
                  <a:cubicBezTo>
                    <a:pt x="4432401" y="458419"/>
                    <a:pt x="4428395" y="448259"/>
                    <a:pt x="4420381" y="440131"/>
                  </a:cubicBezTo>
                  <a:cubicBezTo>
                    <a:pt x="4412367" y="432003"/>
                    <a:pt x="4402353" y="427940"/>
                    <a:pt x="4390339" y="427940"/>
                  </a:cubicBezTo>
                  <a:cubicBezTo>
                    <a:pt x="4379125" y="427940"/>
                    <a:pt x="4369311" y="432003"/>
                    <a:pt x="4360897" y="440131"/>
                  </a:cubicBezTo>
                  <a:cubicBezTo>
                    <a:pt x="4352483" y="448259"/>
                    <a:pt x="4348277" y="458419"/>
                    <a:pt x="4348277" y="470612"/>
                  </a:cubicBezTo>
                  <a:lnTo>
                    <a:pt x="4348277" y="1076554"/>
                  </a:lnTo>
                  <a:cubicBezTo>
                    <a:pt x="4348277" y="1087933"/>
                    <a:pt x="4344165" y="1097890"/>
                    <a:pt x="4335942" y="1106424"/>
                  </a:cubicBezTo>
                  <a:cubicBezTo>
                    <a:pt x="4327719" y="1114959"/>
                    <a:pt x="4317847" y="1119226"/>
                    <a:pt x="4306329" y="1119226"/>
                  </a:cubicBezTo>
                  <a:lnTo>
                    <a:pt x="4289051" y="1119226"/>
                  </a:lnTo>
                  <a:cubicBezTo>
                    <a:pt x="4276705" y="1119226"/>
                    <a:pt x="4266422" y="1114959"/>
                    <a:pt x="4258199" y="1106424"/>
                  </a:cubicBezTo>
                  <a:cubicBezTo>
                    <a:pt x="4249975" y="1097890"/>
                    <a:pt x="4245864" y="1087933"/>
                    <a:pt x="4245864" y="1076554"/>
                  </a:cubicBezTo>
                  <a:lnTo>
                    <a:pt x="4245864" y="470612"/>
                  </a:lnTo>
                  <a:cubicBezTo>
                    <a:pt x="4245864" y="458419"/>
                    <a:pt x="4241800" y="448259"/>
                    <a:pt x="4233672" y="440131"/>
                  </a:cubicBezTo>
                  <a:cubicBezTo>
                    <a:pt x="4225543" y="432003"/>
                    <a:pt x="4215384" y="427940"/>
                    <a:pt x="4203192" y="427940"/>
                  </a:cubicBezTo>
                  <a:lnTo>
                    <a:pt x="4201973" y="427940"/>
                  </a:lnTo>
                  <a:cubicBezTo>
                    <a:pt x="4190593" y="427940"/>
                    <a:pt x="4180840" y="432003"/>
                    <a:pt x="4172712" y="440131"/>
                  </a:cubicBezTo>
                  <a:cubicBezTo>
                    <a:pt x="4164584" y="448259"/>
                    <a:pt x="4160520" y="458419"/>
                    <a:pt x="4160520" y="470612"/>
                  </a:cubicBezTo>
                  <a:lnTo>
                    <a:pt x="4160520" y="1036320"/>
                  </a:lnTo>
                  <a:cubicBezTo>
                    <a:pt x="4160520" y="1048512"/>
                    <a:pt x="4156253" y="1058876"/>
                    <a:pt x="4147718" y="1067410"/>
                  </a:cubicBezTo>
                  <a:cubicBezTo>
                    <a:pt x="4139184" y="1075944"/>
                    <a:pt x="4129227" y="1080212"/>
                    <a:pt x="4117848" y="1080212"/>
                  </a:cubicBezTo>
                  <a:lnTo>
                    <a:pt x="4089807" y="1080212"/>
                  </a:lnTo>
                  <a:cubicBezTo>
                    <a:pt x="4077615" y="1080212"/>
                    <a:pt x="4067454" y="1075944"/>
                    <a:pt x="4059326" y="1067410"/>
                  </a:cubicBezTo>
                  <a:cubicBezTo>
                    <a:pt x="4051198" y="1058876"/>
                    <a:pt x="4047135" y="1048512"/>
                    <a:pt x="4047135" y="1036320"/>
                  </a:cubicBezTo>
                  <a:lnTo>
                    <a:pt x="4047135" y="356007"/>
                  </a:lnTo>
                  <a:cubicBezTo>
                    <a:pt x="4047135" y="344627"/>
                    <a:pt x="4050792" y="334874"/>
                    <a:pt x="4058107" y="326746"/>
                  </a:cubicBezTo>
                  <a:cubicBezTo>
                    <a:pt x="4065423" y="318618"/>
                    <a:pt x="4074363" y="314554"/>
                    <a:pt x="4084929" y="314554"/>
                  </a:cubicBezTo>
                  <a:lnTo>
                    <a:pt x="4203192" y="314554"/>
                  </a:lnTo>
                  <a:cubicBezTo>
                    <a:pt x="4215384" y="314554"/>
                    <a:pt x="4225543" y="310490"/>
                    <a:pt x="4233672" y="302362"/>
                  </a:cubicBezTo>
                  <a:cubicBezTo>
                    <a:pt x="4241800" y="294234"/>
                    <a:pt x="4245864" y="284074"/>
                    <a:pt x="4245864" y="271882"/>
                  </a:cubicBezTo>
                  <a:lnTo>
                    <a:pt x="4245864" y="210922"/>
                  </a:lnTo>
                  <a:cubicBezTo>
                    <a:pt x="4245864" y="198730"/>
                    <a:pt x="4241800" y="188570"/>
                    <a:pt x="4233672" y="180442"/>
                  </a:cubicBezTo>
                  <a:cubicBezTo>
                    <a:pt x="4225543" y="172314"/>
                    <a:pt x="4215384" y="168250"/>
                    <a:pt x="4203192" y="168250"/>
                  </a:cubicBezTo>
                  <a:lnTo>
                    <a:pt x="4171493" y="168250"/>
                  </a:lnTo>
                  <a:cubicBezTo>
                    <a:pt x="4159301" y="168250"/>
                    <a:pt x="4146093" y="165608"/>
                    <a:pt x="4131869" y="160325"/>
                  </a:cubicBezTo>
                  <a:cubicBezTo>
                    <a:pt x="4117645" y="155042"/>
                    <a:pt x="4106062" y="148336"/>
                    <a:pt x="4097121" y="140208"/>
                  </a:cubicBezTo>
                  <a:lnTo>
                    <a:pt x="4071518" y="118263"/>
                  </a:lnTo>
                  <a:cubicBezTo>
                    <a:pt x="4061765" y="110947"/>
                    <a:pt x="4053840" y="100381"/>
                    <a:pt x="4047744" y="86563"/>
                  </a:cubicBezTo>
                  <a:cubicBezTo>
                    <a:pt x="4041648" y="72746"/>
                    <a:pt x="4038600" y="60147"/>
                    <a:pt x="4038600" y="48768"/>
                  </a:cubicBezTo>
                  <a:lnTo>
                    <a:pt x="4038600" y="41453"/>
                  </a:lnTo>
                  <a:cubicBezTo>
                    <a:pt x="4038600" y="30074"/>
                    <a:pt x="4042664" y="20320"/>
                    <a:pt x="4050792" y="12192"/>
                  </a:cubicBezTo>
                  <a:cubicBezTo>
                    <a:pt x="4058920" y="4064"/>
                    <a:pt x="4068673" y="0"/>
                    <a:pt x="4080053" y="0"/>
                  </a:cubicBezTo>
                  <a:close/>
                  <a:moveTo>
                    <a:pt x="3775253" y="0"/>
                  </a:moveTo>
                  <a:lnTo>
                    <a:pt x="3804514" y="0"/>
                  </a:lnTo>
                  <a:cubicBezTo>
                    <a:pt x="3816706" y="0"/>
                    <a:pt x="3826866" y="4064"/>
                    <a:pt x="3834994" y="12192"/>
                  </a:cubicBezTo>
                  <a:cubicBezTo>
                    <a:pt x="3843122" y="20320"/>
                    <a:pt x="3847186" y="30074"/>
                    <a:pt x="3847186" y="41453"/>
                  </a:cubicBezTo>
                  <a:lnTo>
                    <a:pt x="3847186" y="63399"/>
                  </a:lnTo>
                  <a:cubicBezTo>
                    <a:pt x="3847186" y="75591"/>
                    <a:pt x="3850818" y="85751"/>
                    <a:pt x="3858082" y="93879"/>
                  </a:cubicBezTo>
                  <a:cubicBezTo>
                    <a:pt x="3865346" y="102007"/>
                    <a:pt x="3874224" y="106071"/>
                    <a:pt x="3884714" y="106071"/>
                  </a:cubicBezTo>
                  <a:lnTo>
                    <a:pt x="3971849" y="106071"/>
                  </a:lnTo>
                  <a:cubicBezTo>
                    <a:pt x="3983151" y="106071"/>
                    <a:pt x="3993039" y="110338"/>
                    <a:pt x="4001509" y="118872"/>
                  </a:cubicBezTo>
                  <a:cubicBezTo>
                    <a:pt x="4009981" y="127407"/>
                    <a:pt x="4014216" y="137770"/>
                    <a:pt x="4014216" y="149962"/>
                  </a:cubicBezTo>
                  <a:lnTo>
                    <a:pt x="4014216" y="603504"/>
                  </a:lnTo>
                  <a:cubicBezTo>
                    <a:pt x="4014216" y="615696"/>
                    <a:pt x="4009999" y="625856"/>
                    <a:pt x="4001567" y="633984"/>
                  </a:cubicBezTo>
                  <a:cubicBezTo>
                    <a:pt x="3993134" y="642112"/>
                    <a:pt x="3983291" y="646176"/>
                    <a:pt x="3972039" y="646176"/>
                  </a:cubicBezTo>
                  <a:lnTo>
                    <a:pt x="3953980" y="646176"/>
                  </a:lnTo>
                  <a:cubicBezTo>
                    <a:pt x="3942727" y="646176"/>
                    <a:pt x="3932885" y="642112"/>
                    <a:pt x="3924452" y="633984"/>
                  </a:cubicBezTo>
                  <a:cubicBezTo>
                    <a:pt x="3916019" y="625856"/>
                    <a:pt x="3911803" y="615696"/>
                    <a:pt x="3911803" y="603504"/>
                  </a:cubicBezTo>
                  <a:lnTo>
                    <a:pt x="3911803" y="263347"/>
                  </a:lnTo>
                  <a:cubicBezTo>
                    <a:pt x="3911803" y="251968"/>
                    <a:pt x="3907739" y="241808"/>
                    <a:pt x="3899611" y="232867"/>
                  </a:cubicBezTo>
                  <a:cubicBezTo>
                    <a:pt x="3891483" y="223927"/>
                    <a:pt x="3881729" y="219456"/>
                    <a:pt x="3870350" y="219456"/>
                  </a:cubicBezTo>
                  <a:lnTo>
                    <a:pt x="3866693" y="219456"/>
                  </a:lnTo>
                  <a:cubicBezTo>
                    <a:pt x="3855314" y="219456"/>
                    <a:pt x="3842512" y="216815"/>
                    <a:pt x="3828288" y="211531"/>
                  </a:cubicBezTo>
                  <a:cubicBezTo>
                    <a:pt x="3814064" y="206248"/>
                    <a:pt x="3802888" y="199136"/>
                    <a:pt x="3794760" y="190195"/>
                  </a:cubicBezTo>
                  <a:lnTo>
                    <a:pt x="3763061" y="159715"/>
                  </a:lnTo>
                  <a:cubicBezTo>
                    <a:pt x="3754933" y="150775"/>
                    <a:pt x="3748024" y="139395"/>
                    <a:pt x="3742334" y="125578"/>
                  </a:cubicBezTo>
                  <a:cubicBezTo>
                    <a:pt x="3736645" y="111760"/>
                    <a:pt x="3733800" y="98755"/>
                    <a:pt x="3733800" y="86563"/>
                  </a:cubicBezTo>
                  <a:lnTo>
                    <a:pt x="3733800" y="41453"/>
                  </a:lnTo>
                  <a:cubicBezTo>
                    <a:pt x="3733800" y="30074"/>
                    <a:pt x="3737864" y="20320"/>
                    <a:pt x="3745992" y="12192"/>
                  </a:cubicBezTo>
                  <a:cubicBezTo>
                    <a:pt x="3754120" y="4064"/>
                    <a:pt x="3763874" y="0"/>
                    <a:pt x="3775253" y="0"/>
                  </a:cubicBezTo>
                  <a:close/>
                  <a:moveTo>
                    <a:pt x="3353867" y="0"/>
                  </a:moveTo>
                  <a:lnTo>
                    <a:pt x="3380689" y="0"/>
                  </a:lnTo>
                  <a:cubicBezTo>
                    <a:pt x="3392881" y="0"/>
                    <a:pt x="3403041" y="3658"/>
                    <a:pt x="3411169" y="10973"/>
                  </a:cubicBezTo>
                  <a:cubicBezTo>
                    <a:pt x="3419297" y="18288"/>
                    <a:pt x="3423361" y="27635"/>
                    <a:pt x="3423361" y="39015"/>
                  </a:cubicBezTo>
                  <a:cubicBezTo>
                    <a:pt x="3423361" y="50394"/>
                    <a:pt x="3427628" y="59944"/>
                    <a:pt x="3436163" y="67666"/>
                  </a:cubicBezTo>
                  <a:cubicBezTo>
                    <a:pt x="3444697" y="75387"/>
                    <a:pt x="3454654" y="79248"/>
                    <a:pt x="3466033" y="79248"/>
                  </a:cubicBezTo>
                  <a:lnTo>
                    <a:pt x="3572103" y="79248"/>
                  </a:lnTo>
                  <a:cubicBezTo>
                    <a:pt x="3583483" y="79248"/>
                    <a:pt x="3593236" y="83312"/>
                    <a:pt x="3601364" y="91440"/>
                  </a:cubicBezTo>
                  <a:cubicBezTo>
                    <a:pt x="3609492" y="99568"/>
                    <a:pt x="3613556" y="109728"/>
                    <a:pt x="3613556" y="121920"/>
                  </a:cubicBezTo>
                  <a:lnTo>
                    <a:pt x="3613556" y="149962"/>
                  </a:lnTo>
                  <a:cubicBezTo>
                    <a:pt x="3613556" y="161341"/>
                    <a:pt x="3609492" y="171298"/>
                    <a:pt x="3601364" y="179832"/>
                  </a:cubicBezTo>
                  <a:cubicBezTo>
                    <a:pt x="3593236" y="188367"/>
                    <a:pt x="3583483" y="192634"/>
                    <a:pt x="3572103" y="192634"/>
                  </a:cubicBezTo>
                  <a:lnTo>
                    <a:pt x="3466033" y="192634"/>
                  </a:lnTo>
                  <a:cubicBezTo>
                    <a:pt x="3454654" y="192634"/>
                    <a:pt x="3444697" y="196698"/>
                    <a:pt x="3436163" y="204826"/>
                  </a:cubicBezTo>
                  <a:cubicBezTo>
                    <a:pt x="3427628" y="212954"/>
                    <a:pt x="3423361" y="223114"/>
                    <a:pt x="3423361" y="235306"/>
                  </a:cubicBezTo>
                  <a:lnTo>
                    <a:pt x="3423361" y="308458"/>
                  </a:lnTo>
                  <a:cubicBezTo>
                    <a:pt x="3423361" y="319837"/>
                    <a:pt x="3427628" y="329591"/>
                    <a:pt x="3436163" y="337719"/>
                  </a:cubicBezTo>
                  <a:cubicBezTo>
                    <a:pt x="3444697" y="345847"/>
                    <a:pt x="3454654" y="349911"/>
                    <a:pt x="3466033" y="349911"/>
                  </a:cubicBezTo>
                  <a:lnTo>
                    <a:pt x="3573323" y="349911"/>
                  </a:lnTo>
                  <a:cubicBezTo>
                    <a:pt x="3585515" y="349911"/>
                    <a:pt x="3595675" y="353975"/>
                    <a:pt x="3603803" y="362103"/>
                  </a:cubicBezTo>
                  <a:cubicBezTo>
                    <a:pt x="3611931" y="370231"/>
                    <a:pt x="3615995" y="380391"/>
                    <a:pt x="3615995" y="392583"/>
                  </a:cubicBezTo>
                  <a:lnTo>
                    <a:pt x="3615995" y="420624"/>
                  </a:lnTo>
                  <a:cubicBezTo>
                    <a:pt x="3615995" y="432003"/>
                    <a:pt x="3611931" y="441960"/>
                    <a:pt x="3603803" y="450495"/>
                  </a:cubicBezTo>
                  <a:cubicBezTo>
                    <a:pt x="3595675" y="459029"/>
                    <a:pt x="3585515" y="463296"/>
                    <a:pt x="3573323" y="463296"/>
                  </a:cubicBezTo>
                  <a:lnTo>
                    <a:pt x="3162452" y="463296"/>
                  </a:lnTo>
                  <a:cubicBezTo>
                    <a:pt x="3150260" y="463296"/>
                    <a:pt x="3139897" y="459029"/>
                    <a:pt x="3131363" y="450495"/>
                  </a:cubicBezTo>
                  <a:cubicBezTo>
                    <a:pt x="3122828" y="441960"/>
                    <a:pt x="3118561" y="432003"/>
                    <a:pt x="3118561" y="420624"/>
                  </a:cubicBezTo>
                  <a:lnTo>
                    <a:pt x="3118561" y="392583"/>
                  </a:lnTo>
                  <a:cubicBezTo>
                    <a:pt x="3118561" y="380391"/>
                    <a:pt x="3122828" y="370231"/>
                    <a:pt x="3131363" y="362103"/>
                  </a:cubicBezTo>
                  <a:cubicBezTo>
                    <a:pt x="3139897" y="353975"/>
                    <a:pt x="3150260" y="349911"/>
                    <a:pt x="3162452" y="349911"/>
                  </a:cubicBezTo>
                  <a:lnTo>
                    <a:pt x="3268523" y="349911"/>
                  </a:lnTo>
                  <a:cubicBezTo>
                    <a:pt x="3279902" y="349911"/>
                    <a:pt x="3289656" y="345847"/>
                    <a:pt x="3297784" y="337719"/>
                  </a:cubicBezTo>
                  <a:cubicBezTo>
                    <a:pt x="3305912" y="329591"/>
                    <a:pt x="3309976" y="319837"/>
                    <a:pt x="3309976" y="308458"/>
                  </a:cubicBezTo>
                  <a:lnTo>
                    <a:pt x="3309976" y="235306"/>
                  </a:lnTo>
                  <a:cubicBezTo>
                    <a:pt x="3309976" y="223114"/>
                    <a:pt x="3305912" y="212954"/>
                    <a:pt x="3297784" y="204826"/>
                  </a:cubicBezTo>
                  <a:cubicBezTo>
                    <a:pt x="3289656" y="196698"/>
                    <a:pt x="3279902" y="192634"/>
                    <a:pt x="3268523" y="192634"/>
                  </a:cubicBezTo>
                  <a:lnTo>
                    <a:pt x="3158795" y="192634"/>
                  </a:lnTo>
                  <a:cubicBezTo>
                    <a:pt x="3147416" y="192634"/>
                    <a:pt x="3137662" y="188367"/>
                    <a:pt x="3129534" y="179832"/>
                  </a:cubicBezTo>
                  <a:cubicBezTo>
                    <a:pt x="3121406" y="171298"/>
                    <a:pt x="3117342" y="161341"/>
                    <a:pt x="3117342" y="149962"/>
                  </a:cubicBezTo>
                  <a:lnTo>
                    <a:pt x="3117342" y="121920"/>
                  </a:lnTo>
                  <a:cubicBezTo>
                    <a:pt x="3117342" y="109728"/>
                    <a:pt x="3121406" y="99568"/>
                    <a:pt x="3129534" y="91440"/>
                  </a:cubicBezTo>
                  <a:cubicBezTo>
                    <a:pt x="3137662" y="83312"/>
                    <a:pt x="3147416" y="79248"/>
                    <a:pt x="3158795" y="79248"/>
                  </a:cubicBezTo>
                  <a:lnTo>
                    <a:pt x="3268523" y="79248"/>
                  </a:lnTo>
                  <a:cubicBezTo>
                    <a:pt x="3279902" y="79248"/>
                    <a:pt x="3289656" y="75387"/>
                    <a:pt x="3297784" y="67666"/>
                  </a:cubicBezTo>
                  <a:cubicBezTo>
                    <a:pt x="3305912" y="59944"/>
                    <a:pt x="3309976" y="50394"/>
                    <a:pt x="3309976" y="39015"/>
                  </a:cubicBezTo>
                  <a:cubicBezTo>
                    <a:pt x="3309976" y="27635"/>
                    <a:pt x="3314446" y="18288"/>
                    <a:pt x="3323387" y="10973"/>
                  </a:cubicBezTo>
                  <a:cubicBezTo>
                    <a:pt x="3332327" y="3658"/>
                    <a:pt x="3342488" y="0"/>
                    <a:pt x="3353867" y="0"/>
                  </a:cubicBezTo>
                  <a:close/>
                  <a:moveTo>
                    <a:pt x="2841803" y="0"/>
                  </a:moveTo>
                  <a:lnTo>
                    <a:pt x="2871064" y="0"/>
                  </a:lnTo>
                  <a:cubicBezTo>
                    <a:pt x="2883256" y="0"/>
                    <a:pt x="2893416" y="3658"/>
                    <a:pt x="2901544" y="10973"/>
                  </a:cubicBezTo>
                  <a:cubicBezTo>
                    <a:pt x="2909672" y="18288"/>
                    <a:pt x="2913736" y="26823"/>
                    <a:pt x="2913736" y="36576"/>
                  </a:cubicBezTo>
                  <a:cubicBezTo>
                    <a:pt x="2913736" y="46330"/>
                    <a:pt x="2916174" y="54864"/>
                    <a:pt x="2921051" y="62179"/>
                  </a:cubicBezTo>
                  <a:cubicBezTo>
                    <a:pt x="2925928" y="69495"/>
                    <a:pt x="2931617" y="73152"/>
                    <a:pt x="2938120" y="73152"/>
                  </a:cubicBezTo>
                  <a:cubicBezTo>
                    <a:pt x="2944622" y="73152"/>
                    <a:pt x="2950515" y="69495"/>
                    <a:pt x="2955798" y="62179"/>
                  </a:cubicBezTo>
                  <a:cubicBezTo>
                    <a:pt x="2961081" y="54864"/>
                    <a:pt x="2963723" y="46330"/>
                    <a:pt x="2963723" y="36576"/>
                  </a:cubicBezTo>
                  <a:cubicBezTo>
                    <a:pt x="2963723" y="26823"/>
                    <a:pt x="2967990" y="18288"/>
                    <a:pt x="2976524" y="10973"/>
                  </a:cubicBezTo>
                  <a:cubicBezTo>
                    <a:pt x="2985059" y="3658"/>
                    <a:pt x="2995016" y="0"/>
                    <a:pt x="3006395" y="0"/>
                  </a:cubicBezTo>
                  <a:lnTo>
                    <a:pt x="3034436" y="0"/>
                  </a:lnTo>
                  <a:cubicBezTo>
                    <a:pt x="3045816" y="0"/>
                    <a:pt x="3055569" y="4064"/>
                    <a:pt x="3063697" y="12192"/>
                  </a:cubicBezTo>
                  <a:cubicBezTo>
                    <a:pt x="3071825" y="20320"/>
                    <a:pt x="3075889" y="30074"/>
                    <a:pt x="3075889" y="41453"/>
                  </a:cubicBezTo>
                  <a:lnTo>
                    <a:pt x="3075889" y="420624"/>
                  </a:lnTo>
                  <a:cubicBezTo>
                    <a:pt x="3075889" y="432003"/>
                    <a:pt x="3071825" y="441960"/>
                    <a:pt x="3063697" y="450495"/>
                  </a:cubicBezTo>
                  <a:cubicBezTo>
                    <a:pt x="3055569" y="459029"/>
                    <a:pt x="3045816" y="463296"/>
                    <a:pt x="3034436" y="463296"/>
                  </a:cubicBezTo>
                  <a:lnTo>
                    <a:pt x="3006395" y="463296"/>
                  </a:lnTo>
                  <a:cubicBezTo>
                    <a:pt x="2995016" y="463296"/>
                    <a:pt x="2985059" y="459029"/>
                    <a:pt x="2976524" y="450495"/>
                  </a:cubicBezTo>
                  <a:cubicBezTo>
                    <a:pt x="2967990" y="441960"/>
                    <a:pt x="2963723" y="432003"/>
                    <a:pt x="2963723" y="420624"/>
                  </a:cubicBezTo>
                  <a:cubicBezTo>
                    <a:pt x="2963723" y="408432"/>
                    <a:pt x="2961081" y="398069"/>
                    <a:pt x="2955798" y="389535"/>
                  </a:cubicBezTo>
                  <a:cubicBezTo>
                    <a:pt x="2950515" y="381000"/>
                    <a:pt x="2944622" y="376733"/>
                    <a:pt x="2938120" y="376733"/>
                  </a:cubicBezTo>
                  <a:cubicBezTo>
                    <a:pt x="2931617" y="376733"/>
                    <a:pt x="2925928" y="381000"/>
                    <a:pt x="2921051" y="389535"/>
                  </a:cubicBezTo>
                  <a:cubicBezTo>
                    <a:pt x="2916174" y="398069"/>
                    <a:pt x="2913736" y="408432"/>
                    <a:pt x="2913736" y="420624"/>
                  </a:cubicBezTo>
                  <a:cubicBezTo>
                    <a:pt x="2913736" y="432003"/>
                    <a:pt x="2909672" y="441960"/>
                    <a:pt x="2901544" y="450495"/>
                  </a:cubicBezTo>
                  <a:cubicBezTo>
                    <a:pt x="2893416" y="459029"/>
                    <a:pt x="2883256" y="463296"/>
                    <a:pt x="2871064" y="463296"/>
                  </a:cubicBezTo>
                  <a:lnTo>
                    <a:pt x="2841803" y="463296"/>
                  </a:lnTo>
                  <a:cubicBezTo>
                    <a:pt x="2830424" y="463296"/>
                    <a:pt x="2820670" y="459029"/>
                    <a:pt x="2812542" y="450495"/>
                  </a:cubicBezTo>
                  <a:cubicBezTo>
                    <a:pt x="2804414" y="441960"/>
                    <a:pt x="2800350" y="432003"/>
                    <a:pt x="2800350" y="420624"/>
                  </a:cubicBezTo>
                  <a:lnTo>
                    <a:pt x="2800350" y="397460"/>
                  </a:lnTo>
                  <a:cubicBezTo>
                    <a:pt x="2800350" y="385268"/>
                    <a:pt x="2803195" y="372263"/>
                    <a:pt x="2808884" y="358445"/>
                  </a:cubicBezTo>
                  <a:cubicBezTo>
                    <a:pt x="2814574" y="344627"/>
                    <a:pt x="2821483" y="333248"/>
                    <a:pt x="2829611" y="324307"/>
                  </a:cubicBezTo>
                  <a:lnTo>
                    <a:pt x="2861310" y="293828"/>
                  </a:lnTo>
                  <a:cubicBezTo>
                    <a:pt x="2869438" y="284887"/>
                    <a:pt x="2880004" y="277571"/>
                    <a:pt x="2893009" y="271882"/>
                  </a:cubicBezTo>
                  <a:cubicBezTo>
                    <a:pt x="2906014" y="266192"/>
                    <a:pt x="2917393" y="263347"/>
                    <a:pt x="2927147" y="263347"/>
                  </a:cubicBezTo>
                  <a:cubicBezTo>
                    <a:pt x="2936900" y="263347"/>
                    <a:pt x="2945435" y="259893"/>
                    <a:pt x="2952750" y="252984"/>
                  </a:cubicBezTo>
                  <a:cubicBezTo>
                    <a:pt x="2960065" y="246075"/>
                    <a:pt x="2963723" y="236931"/>
                    <a:pt x="2963723" y="225552"/>
                  </a:cubicBezTo>
                  <a:cubicBezTo>
                    <a:pt x="2963723" y="214986"/>
                    <a:pt x="2960065" y="205842"/>
                    <a:pt x="2952750" y="198120"/>
                  </a:cubicBezTo>
                  <a:cubicBezTo>
                    <a:pt x="2945435" y="190399"/>
                    <a:pt x="2936900" y="186538"/>
                    <a:pt x="2927147" y="186538"/>
                  </a:cubicBezTo>
                  <a:cubicBezTo>
                    <a:pt x="2917393" y="186538"/>
                    <a:pt x="2906014" y="183693"/>
                    <a:pt x="2893009" y="178003"/>
                  </a:cubicBezTo>
                  <a:cubicBezTo>
                    <a:pt x="2880004" y="172314"/>
                    <a:pt x="2869438" y="164999"/>
                    <a:pt x="2861310" y="156058"/>
                  </a:cubicBezTo>
                  <a:lnTo>
                    <a:pt x="2829611" y="128016"/>
                  </a:lnTo>
                  <a:cubicBezTo>
                    <a:pt x="2821483" y="119076"/>
                    <a:pt x="2814574" y="107493"/>
                    <a:pt x="2808884" y="93269"/>
                  </a:cubicBezTo>
                  <a:cubicBezTo>
                    <a:pt x="2803195" y="79045"/>
                    <a:pt x="2800350" y="66243"/>
                    <a:pt x="2800350" y="54864"/>
                  </a:cubicBezTo>
                  <a:lnTo>
                    <a:pt x="2800350" y="41453"/>
                  </a:lnTo>
                  <a:cubicBezTo>
                    <a:pt x="2800350" y="30074"/>
                    <a:pt x="2804414" y="20320"/>
                    <a:pt x="2812542" y="12192"/>
                  </a:cubicBezTo>
                  <a:cubicBezTo>
                    <a:pt x="2820670" y="4064"/>
                    <a:pt x="2830424" y="0"/>
                    <a:pt x="2841803" y="0"/>
                  </a:cubicBezTo>
                  <a:close/>
                  <a:moveTo>
                    <a:pt x="2520391" y="0"/>
                  </a:moveTo>
                  <a:lnTo>
                    <a:pt x="2524049" y="0"/>
                  </a:lnTo>
                  <a:cubicBezTo>
                    <a:pt x="2536241" y="0"/>
                    <a:pt x="2546401" y="4071"/>
                    <a:pt x="2554529" y="12211"/>
                  </a:cubicBezTo>
                  <a:cubicBezTo>
                    <a:pt x="2562657" y="20352"/>
                    <a:pt x="2566721" y="30118"/>
                    <a:pt x="2566721" y="41510"/>
                  </a:cubicBezTo>
                  <a:lnTo>
                    <a:pt x="2566721" y="308839"/>
                  </a:lnTo>
                  <a:cubicBezTo>
                    <a:pt x="2566721" y="320231"/>
                    <a:pt x="2567737" y="330400"/>
                    <a:pt x="2569769" y="339347"/>
                  </a:cubicBezTo>
                  <a:cubicBezTo>
                    <a:pt x="2571801" y="348295"/>
                    <a:pt x="2574442" y="352768"/>
                    <a:pt x="2577694" y="352768"/>
                  </a:cubicBezTo>
                  <a:cubicBezTo>
                    <a:pt x="2580945" y="352768"/>
                    <a:pt x="2583790" y="348295"/>
                    <a:pt x="2586228" y="339347"/>
                  </a:cubicBezTo>
                  <a:cubicBezTo>
                    <a:pt x="2588666" y="330400"/>
                    <a:pt x="2589886" y="320231"/>
                    <a:pt x="2589886" y="308839"/>
                  </a:cubicBezTo>
                  <a:lnTo>
                    <a:pt x="2589886" y="86678"/>
                  </a:lnTo>
                  <a:cubicBezTo>
                    <a:pt x="2589886" y="74460"/>
                    <a:pt x="2594153" y="64284"/>
                    <a:pt x="2602687" y="56150"/>
                  </a:cubicBezTo>
                  <a:cubicBezTo>
                    <a:pt x="2611221" y="48016"/>
                    <a:pt x="2621178" y="43949"/>
                    <a:pt x="2632558" y="43949"/>
                  </a:cubicBezTo>
                  <a:lnTo>
                    <a:pt x="2638653" y="43949"/>
                  </a:lnTo>
                  <a:cubicBezTo>
                    <a:pt x="2650033" y="43949"/>
                    <a:pt x="2659786" y="48016"/>
                    <a:pt x="2667914" y="56150"/>
                  </a:cubicBezTo>
                  <a:cubicBezTo>
                    <a:pt x="2676042" y="64284"/>
                    <a:pt x="2680106" y="74460"/>
                    <a:pt x="2680106" y="86678"/>
                  </a:cubicBezTo>
                  <a:lnTo>
                    <a:pt x="2680106" y="330804"/>
                  </a:lnTo>
                  <a:cubicBezTo>
                    <a:pt x="2680106" y="342195"/>
                    <a:pt x="2677668" y="355623"/>
                    <a:pt x="2672791" y="371085"/>
                  </a:cubicBezTo>
                  <a:cubicBezTo>
                    <a:pt x="2667914" y="386547"/>
                    <a:pt x="2661818" y="399161"/>
                    <a:pt x="2654503" y="408928"/>
                  </a:cubicBezTo>
                  <a:lnTo>
                    <a:pt x="2638653" y="429673"/>
                  </a:lnTo>
                  <a:cubicBezTo>
                    <a:pt x="2630525" y="439439"/>
                    <a:pt x="2621991" y="447783"/>
                    <a:pt x="2613050" y="454705"/>
                  </a:cubicBezTo>
                  <a:cubicBezTo>
                    <a:pt x="2604110" y="461626"/>
                    <a:pt x="2596388" y="465087"/>
                    <a:pt x="2589886" y="465087"/>
                  </a:cubicBezTo>
                  <a:cubicBezTo>
                    <a:pt x="2583383" y="464274"/>
                    <a:pt x="2577897" y="466103"/>
                    <a:pt x="2573426" y="470573"/>
                  </a:cubicBezTo>
                  <a:cubicBezTo>
                    <a:pt x="2568956" y="475044"/>
                    <a:pt x="2566721" y="480537"/>
                    <a:pt x="2566721" y="487052"/>
                  </a:cubicBezTo>
                  <a:cubicBezTo>
                    <a:pt x="2566721" y="493567"/>
                    <a:pt x="2568956" y="499266"/>
                    <a:pt x="2573426" y="504149"/>
                  </a:cubicBezTo>
                  <a:cubicBezTo>
                    <a:pt x="2577897" y="509032"/>
                    <a:pt x="2583383" y="511474"/>
                    <a:pt x="2589886" y="511474"/>
                  </a:cubicBezTo>
                  <a:cubicBezTo>
                    <a:pt x="2596388" y="511474"/>
                    <a:pt x="2604110" y="514931"/>
                    <a:pt x="2613050" y="521847"/>
                  </a:cubicBezTo>
                  <a:cubicBezTo>
                    <a:pt x="2621991" y="528762"/>
                    <a:pt x="2630525" y="537102"/>
                    <a:pt x="2638653" y="546869"/>
                  </a:cubicBezTo>
                  <a:lnTo>
                    <a:pt x="2654503" y="567614"/>
                  </a:lnTo>
                  <a:cubicBezTo>
                    <a:pt x="2661818" y="577380"/>
                    <a:pt x="2667914" y="589792"/>
                    <a:pt x="2672791" y="604847"/>
                  </a:cubicBezTo>
                  <a:cubicBezTo>
                    <a:pt x="2677668" y="619903"/>
                    <a:pt x="2680106" y="633127"/>
                    <a:pt x="2680106" y="644519"/>
                  </a:cubicBezTo>
                  <a:lnTo>
                    <a:pt x="2680106" y="900856"/>
                  </a:lnTo>
                  <a:cubicBezTo>
                    <a:pt x="2680106" y="913061"/>
                    <a:pt x="2676042" y="923233"/>
                    <a:pt x="2667914" y="931374"/>
                  </a:cubicBezTo>
                  <a:cubicBezTo>
                    <a:pt x="2659786" y="939515"/>
                    <a:pt x="2650033" y="943585"/>
                    <a:pt x="2638653" y="943585"/>
                  </a:cubicBezTo>
                  <a:lnTo>
                    <a:pt x="2632558" y="943585"/>
                  </a:lnTo>
                  <a:cubicBezTo>
                    <a:pt x="2621178" y="943585"/>
                    <a:pt x="2611221" y="939515"/>
                    <a:pt x="2602687" y="931374"/>
                  </a:cubicBezTo>
                  <a:cubicBezTo>
                    <a:pt x="2594153" y="923233"/>
                    <a:pt x="2589886" y="913061"/>
                    <a:pt x="2589886" y="900856"/>
                  </a:cubicBezTo>
                  <a:lnTo>
                    <a:pt x="2589886" y="666484"/>
                  </a:lnTo>
                  <a:cubicBezTo>
                    <a:pt x="2589886" y="655092"/>
                    <a:pt x="2588666" y="645125"/>
                    <a:pt x="2586228" y="636585"/>
                  </a:cubicBezTo>
                  <a:cubicBezTo>
                    <a:pt x="2583790" y="628044"/>
                    <a:pt x="2580945" y="623774"/>
                    <a:pt x="2577694" y="623774"/>
                  </a:cubicBezTo>
                  <a:cubicBezTo>
                    <a:pt x="2574442" y="623774"/>
                    <a:pt x="2571801" y="628044"/>
                    <a:pt x="2569769" y="636585"/>
                  </a:cubicBezTo>
                  <a:cubicBezTo>
                    <a:pt x="2567737" y="645125"/>
                    <a:pt x="2566721" y="655092"/>
                    <a:pt x="2566721" y="666484"/>
                  </a:cubicBezTo>
                  <a:lnTo>
                    <a:pt x="2566721" y="963111"/>
                  </a:lnTo>
                  <a:cubicBezTo>
                    <a:pt x="2566721" y="975316"/>
                    <a:pt x="2570988" y="985489"/>
                    <a:pt x="2579523" y="993629"/>
                  </a:cubicBezTo>
                  <a:cubicBezTo>
                    <a:pt x="2588057" y="1001770"/>
                    <a:pt x="2598420" y="1005840"/>
                    <a:pt x="2610612" y="1005840"/>
                  </a:cubicBezTo>
                  <a:lnTo>
                    <a:pt x="2638653" y="1005840"/>
                  </a:lnTo>
                  <a:cubicBezTo>
                    <a:pt x="2650033" y="1005840"/>
                    <a:pt x="2659786" y="1009860"/>
                    <a:pt x="2667914" y="1017899"/>
                  </a:cubicBezTo>
                  <a:cubicBezTo>
                    <a:pt x="2676042" y="1025938"/>
                    <a:pt x="2680106" y="1035590"/>
                    <a:pt x="2680106" y="1046855"/>
                  </a:cubicBezTo>
                  <a:lnTo>
                    <a:pt x="2680106" y="1077011"/>
                  </a:lnTo>
                  <a:cubicBezTo>
                    <a:pt x="2680106" y="1088263"/>
                    <a:pt x="2676042" y="1098112"/>
                    <a:pt x="2667914" y="1106558"/>
                  </a:cubicBezTo>
                  <a:cubicBezTo>
                    <a:pt x="2659786" y="1115003"/>
                    <a:pt x="2650033" y="1119226"/>
                    <a:pt x="2638653" y="1119226"/>
                  </a:cubicBezTo>
                  <a:lnTo>
                    <a:pt x="2577694" y="1119226"/>
                  </a:lnTo>
                  <a:cubicBezTo>
                    <a:pt x="2565502" y="1119226"/>
                    <a:pt x="2552903" y="1115568"/>
                    <a:pt x="2539898" y="1108253"/>
                  </a:cubicBezTo>
                  <a:cubicBezTo>
                    <a:pt x="2526893" y="1100938"/>
                    <a:pt x="2517140" y="1092404"/>
                    <a:pt x="2510637" y="1082650"/>
                  </a:cubicBezTo>
                  <a:lnTo>
                    <a:pt x="2498445" y="1064362"/>
                  </a:lnTo>
                  <a:cubicBezTo>
                    <a:pt x="2492756" y="1054608"/>
                    <a:pt x="2487676" y="1042010"/>
                    <a:pt x="2483206" y="1026567"/>
                  </a:cubicBezTo>
                  <a:cubicBezTo>
                    <a:pt x="2478735" y="1011124"/>
                    <a:pt x="2476500" y="997712"/>
                    <a:pt x="2476500" y="986333"/>
                  </a:cubicBezTo>
                  <a:lnTo>
                    <a:pt x="2476500" y="41453"/>
                  </a:lnTo>
                  <a:cubicBezTo>
                    <a:pt x="2476500" y="30074"/>
                    <a:pt x="2480767" y="20320"/>
                    <a:pt x="2489302" y="12192"/>
                  </a:cubicBezTo>
                  <a:cubicBezTo>
                    <a:pt x="2497836" y="4064"/>
                    <a:pt x="2508199" y="0"/>
                    <a:pt x="2520391" y="0"/>
                  </a:cubicBezTo>
                  <a:close/>
                  <a:moveTo>
                    <a:pt x="2391156" y="0"/>
                  </a:moveTo>
                  <a:lnTo>
                    <a:pt x="2397252" y="0"/>
                  </a:lnTo>
                  <a:cubicBezTo>
                    <a:pt x="2408631" y="0"/>
                    <a:pt x="2418385" y="4064"/>
                    <a:pt x="2426513" y="12192"/>
                  </a:cubicBezTo>
                  <a:cubicBezTo>
                    <a:pt x="2434641" y="20320"/>
                    <a:pt x="2438705" y="30074"/>
                    <a:pt x="2438705" y="41453"/>
                  </a:cubicBezTo>
                  <a:lnTo>
                    <a:pt x="2438705" y="986333"/>
                  </a:lnTo>
                  <a:cubicBezTo>
                    <a:pt x="2438705" y="997712"/>
                    <a:pt x="2436673" y="1011124"/>
                    <a:pt x="2432609" y="1026567"/>
                  </a:cubicBezTo>
                  <a:cubicBezTo>
                    <a:pt x="2428545" y="1042010"/>
                    <a:pt x="2423262" y="1054608"/>
                    <a:pt x="2416759" y="1064362"/>
                  </a:cubicBezTo>
                  <a:lnTo>
                    <a:pt x="2404567" y="1082650"/>
                  </a:lnTo>
                  <a:cubicBezTo>
                    <a:pt x="2398065" y="1092404"/>
                    <a:pt x="2388514" y="1100938"/>
                    <a:pt x="2375916" y="1108253"/>
                  </a:cubicBezTo>
                  <a:cubicBezTo>
                    <a:pt x="2363317" y="1115568"/>
                    <a:pt x="2351329" y="1119226"/>
                    <a:pt x="2339950" y="1119226"/>
                  </a:cubicBezTo>
                  <a:lnTo>
                    <a:pt x="2287524" y="1119226"/>
                  </a:lnTo>
                  <a:cubicBezTo>
                    <a:pt x="2276145" y="1119226"/>
                    <a:pt x="2266391" y="1115003"/>
                    <a:pt x="2258263" y="1106558"/>
                  </a:cubicBezTo>
                  <a:cubicBezTo>
                    <a:pt x="2250135" y="1098112"/>
                    <a:pt x="2246071" y="1088263"/>
                    <a:pt x="2246071" y="1077011"/>
                  </a:cubicBezTo>
                  <a:lnTo>
                    <a:pt x="2246071" y="1046855"/>
                  </a:lnTo>
                  <a:cubicBezTo>
                    <a:pt x="2246071" y="1035590"/>
                    <a:pt x="2250135" y="1025938"/>
                    <a:pt x="2258263" y="1017899"/>
                  </a:cubicBezTo>
                  <a:cubicBezTo>
                    <a:pt x="2266391" y="1009860"/>
                    <a:pt x="2276145" y="1005840"/>
                    <a:pt x="2287524" y="1005840"/>
                  </a:cubicBezTo>
                  <a:lnTo>
                    <a:pt x="2305812" y="1005840"/>
                  </a:lnTo>
                  <a:cubicBezTo>
                    <a:pt x="2317191" y="1005840"/>
                    <a:pt x="2327148" y="1001770"/>
                    <a:pt x="2335682" y="993629"/>
                  </a:cubicBezTo>
                  <a:cubicBezTo>
                    <a:pt x="2344217" y="985489"/>
                    <a:pt x="2348484" y="975316"/>
                    <a:pt x="2348484" y="963111"/>
                  </a:cubicBezTo>
                  <a:lnTo>
                    <a:pt x="2348484" y="666484"/>
                  </a:lnTo>
                  <a:cubicBezTo>
                    <a:pt x="2348484" y="655092"/>
                    <a:pt x="2347265" y="645125"/>
                    <a:pt x="2344826" y="636585"/>
                  </a:cubicBezTo>
                  <a:cubicBezTo>
                    <a:pt x="2342388" y="628044"/>
                    <a:pt x="2339950" y="623774"/>
                    <a:pt x="2337511" y="623774"/>
                  </a:cubicBezTo>
                  <a:cubicBezTo>
                    <a:pt x="2335885" y="623774"/>
                    <a:pt x="2334057" y="628044"/>
                    <a:pt x="2332025" y="636585"/>
                  </a:cubicBezTo>
                  <a:cubicBezTo>
                    <a:pt x="2329993" y="645125"/>
                    <a:pt x="2328977" y="655092"/>
                    <a:pt x="2328977" y="666484"/>
                  </a:cubicBezTo>
                  <a:lnTo>
                    <a:pt x="2328977" y="900856"/>
                  </a:lnTo>
                  <a:cubicBezTo>
                    <a:pt x="2328977" y="913061"/>
                    <a:pt x="2324710" y="923233"/>
                    <a:pt x="2316175" y="931374"/>
                  </a:cubicBezTo>
                  <a:cubicBezTo>
                    <a:pt x="2307641" y="939515"/>
                    <a:pt x="2297684" y="943585"/>
                    <a:pt x="2286305" y="943585"/>
                  </a:cubicBezTo>
                  <a:lnTo>
                    <a:pt x="2280209" y="943585"/>
                  </a:lnTo>
                  <a:cubicBezTo>
                    <a:pt x="2268830" y="943585"/>
                    <a:pt x="2259076" y="939515"/>
                    <a:pt x="2250948" y="931374"/>
                  </a:cubicBezTo>
                  <a:cubicBezTo>
                    <a:pt x="2242820" y="923233"/>
                    <a:pt x="2238756" y="913061"/>
                    <a:pt x="2238756" y="900856"/>
                  </a:cubicBezTo>
                  <a:lnTo>
                    <a:pt x="2238756" y="644519"/>
                  </a:lnTo>
                  <a:cubicBezTo>
                    <a:pt x="2238756" y="633127"/>
                    <a:pt x="2241194" y="619903"/>
                    <a:pt x="2246071" y="604847"/>
                  </a:cubicBezTo>
                  <a:cubicBezTo>
                    <a:pt x="2250948" y="589792"/>
                    <a:pt x="2256638" y="577380"/>
                    <a:pt x="2263140" y="567614"/>
                  </a:cubicBezTo>
                  <a:lnTo>
                    <a:pt x="2280209" y="546869"/>
                  </a:lnTo>
                  <a:cubicBezTo>
                    <a:pt x="2288337" y="537102"/>
                    <a:pt x="2296668" y="528762"/>
                    <a:pt x="2305202" y="521847"/>
                  </a:cubicBezTo>
                  <a:cubicBezTo>
                    <a:pt x="2313737" y="514931"/>
                    <a:pt x="2321255" y="511474"/>
                    <a:pt x="2327758" y="511474"/>
                  </a:cubicBezTo>
                  <a:cubicBezTo>
                    <a:pt x="2334260" y="511474"/>
                    <a:pt x="2339340" y="509032"/>
                    <a:pt x="2342997" y="504149"/>
                  </a:cubicBezTo>
                  <a:cubicBezTo>
                    <a:pt x="2346655" y="499266"/>
                    <a:pt x="2348484" y="493567"/>
                    <a:pt x="2348484" y="487052"/>
                  </a:cubicBezTo>
                  <a:cubicBezTo>
                    <a:pt x="2348484" y="480537"/>
                    <a:pt x="2346655" y="475044"/>
                    <a:pt x="2342997" y="470573"/>
                  </a:cubicBezTo>
                  <a:cubicBezTo>
                    <a:pt x="2339340" y="466103"/>
                    <a:pt x="2334260" y="464274"/>
                    <a:pt x="2327758" y="465087"/>
                  </a:cubicBezTo>
                  <a:cubicBezTo>
                    <a:pt x="2321255" y="465087"/>
                    <a:pt x="2313737" y="461626"/>
                    <a:pt x="2305202" y="454705"/>
                  </a:cubicBezTo>
                  <a:cubicBezTo>
                    <a:pt x="2296668" y="447783"/>
                    <a:pt x="2288337" y="439439"/>
                    <a:pt x="2280209" y="429673"/>
                  </a:cubicBezTo>
                  <a:lnTo>
                    <a:pt x="2263140" y="408928"/>
                  </a:lnTo>
                  <a:cubicBezTo>
                    <a:pt x="2256638" y="399161"/>
                    <a:pt x="2250948" y="386547"/>
                    <a:pt x="2246071" y="371085"/>
                  </a:cubicBezTo>
                  <a:cubicBezTo>
                    <a:pt x="2241194" y="355623"/>
                    <a:pt x="2238756" y="342195"/>
                    <a:pt x="2238756" y="330804"/>
                  </a:cubicBezTo>
                  <a:lnTo>
                    <a:pt x="2238756" y="86678"/>
                  </a:lnTo>
                  <a:cubicBezTo>
                    <a:pt x="2238756" y="74460"/>
                    <a:pt x="2242820" y="64284"/>
                    <a:pt x="2250948" y="56150"/>
                  </a:cubicBezTo>
                  <a:cubicBezTo>
                    <a:pt x="2259076" y="48016"/>
                    <a:pt x="2268830" y="43949"/>
                    <a:pt x="2280209" y="43949"/>
                  </a:cubicBezTo>
                  <a:lnTo>
                    <a:pt x="2286305" y="43949"/>
                  </a:lnTo>
                  <a:cubicBezTo>
                    <a:pt x="2297684" y="43949"/>
                    <a:pt x="2307641" y="48016"/>
                    <a:pt x="2316175" y="56150"/>
                  </a:cubicBezTo>
                  <a:cubicBezTo>
                    <a:pt x="2324710" y="64284"/>
                    <a:pt x="2328977" y="74460"/>
                    <a:pt x="2328977" y="86678"/>
                  </a:cubicBezTo>
                  <a:lnTo>
                    <a:pt x="2328977" y="308839"/>
                  </a:lnTo>
                  <a:cubicBezTo>
                    <a:pt x="2328977" y="320231"/>
                    <a:pt x="2329993" y="330400"/>
                    <a:pt x="2332025" y="339347"/>
                  </a:cubicBezTo>
                  <a:cubicBezTo>
                    <a:pt x="2334057" y="348295"/>
                    <a:pt x="2335885" y="352768"/>
                    <a:pt x="2337511" y="352768"/>
                  </a:cubicBezTo>
                  <a:cubicBezTo>
                    <a:pt x="2339950" y="352768"/>
                    <a:pt x="2342388" y="348295"/>
                    <a:pt x="2344826" y="339347"/>
                  </a:cubicBezTo>
                  <a:cubicBezTo>
                    <a:pt x="2347265" y="330400"/>
                    <a:pt x="2348484" y="320231"/>
                    <a:pt x="2348484" y="308839"/>
                  </a:cubicBezTo>
                  <a:lnTo>
                    <a:pt x="2348484" y="41510"/>
                  </a:lnTo>
                  <a:cubicBezTo>
                    <a:pt x="2348484" y="30118"/>
                    <a:pt x="2352548" y="20352"/>
                    <a:pt x="2360676" y="12211"/>
                  </a:cubicBezTo>
                  <a:cubicBezTo>
                    <a:pt x="2368804" y="4071"/>
                    <a:pt x="2378964" y="0"/>
                    <a:pt x="2391156" y="0"/>
                  </a:cubicBezTo>
                  <a:close/>
                  <a:moveTo>
                    <a:pt x="2035150" y="0"/>
                  </a:moveTo>
                  <a:lnTo>
                    <a:pt x="2050999" y="0"/>
                  </a:lnTo>
                  <a:cubicBezTo>
                    <a:pt x="2062378" y="0"/>
                    <a:pt x="2072335" y="3658"/>
                    <a:pt x="2080870" y="10973"/>
                  </a:cubicBezTo>
                  <a:cubicBezTo>
                    <a:pt x="2089404" y="18288"/>
                    <a:pt x="2093671" y="27635"/>
                    <a:pt x="2093671" y="39015"/>
                  </a:cubicBezTo>
                  <a:cubicBezTo>
                    <a:pt x="2093671" y="50394"/>
                    <a:pt x="2097939" y="59741"/>
                    <a:pt x="2106473" y="67056"/>
                  </a:cubicBezTo>
                  <a:cubicBezTo>
                    <a:pt x="2115007" y="74371"/>
                    <a:pt x="2124964" y="78029"/>
                    <a:pt x="2136343" y="78029"/>
                  </a:cubicBezTo>
                  <a:lnTo>
                    <a:pt x="2169262" y="78029"/>
                  </a:lnTo>
                  <a:cubicBezTo>
                    <a:pt x="2181454" y="78029"/>
                    <a:pt x="2191614" y="82093"/>
                    <a:pt x="2199742" y="90221"/>
                  </a:cubicBezTo>
                  <a:cubicBezTo>
                    <a:pt x="2207870" y="98349"/>
                    <a:pt x="2211934" y="108103"/>
                    <a:pt x="2211934" y="119482"/>
                  </a:cubicBezTo>
                  <a:lnTo>
                    <a:pt x="2211934" y="148743"/>
                  </a:lnTo>
                  <a:cubicBezTo>
                    <a:pt x="2211934" y="160935"/>
                    <a:pt x="2207911" y="171095"/>
                    <a:pt x="2199866" y="179223"/>
                  </a:cubicBezTo>
                  <a:cubicBezTo>
                    <a:pt x="2191820" y="187351"/>
                    <a:pt x="2181765" y="191415"/>
                    <a:pt x="2169700" y="191415"/>
                  </a:cubicBezTo>
                  <a:lnTo>
                    <a:pt x="2137124" y="191415"/>
                  </a:lnTo>
                  <a:cubicBezTo>
                    <a:pt x="2125859" y="191415"/>
                    <a:pt x="2116004" y="195479"/>
                    <a:pt x="2107559" y="203607"/>
                  </a:cubicBezTo>
                  <a:cubicBezTo>
                    <a:pt x="2099113" y="211735"/>
                    <a:pt x="2094890" y="221895"/>
                    <a:pt x="2094890" y="234087"/>
                  </a:cubicBezTo>
                  <a:lnTo>
                    <a:pt x="2094890" y="1075335"/>
                  </a:lnTo>
                  <a:cubicBezTo>
                    <a:pt x="2094890" y="1086714"/>
                    <a:pt x="2090573" y="1096671"/>
                    <a:pt x="2081936" y="1105205"/>
                  </a:cubicBezTo>
                  <a:cubicBezTo>
                    <a:pt x="2073300" y="1113740"/>
                    <a:pt x="2063223" y="1118007"/>
                    <a:pt x="2051704" y="1118007"/>
                  </a:cubicBezTo>
                  <a:lnTo>
                    <a:pt x="2035664" y="1118007"/>
                  </a:lnTo>
                  <a:cubicBezTo>
                    <a:pt x="2023320" y="1118007"/>
                    <a:pt x="2013036" y="1113740"/>
                    <a:pt x="2004813" y="1105205"/>
                  </a:cubicBezTo>
                  <a:cubicBezTo>
                    <a:pt x="1996589" y="1096671"/>
                    <a:pt x="1992478" y="1086714"/>
                    <a:pt x="1992478" y="1075335"/>
                  </a:cubicBezTo>
                  <a:lnTo>
                    <a:pt x="1992478" y="234087"/>
                  </a:lnTo>
                  <a:cubicBezTo>
                    <a:pt x="1992478" y="221895"/>
                    <a:pt x="1988210" y="211735"/>
                    <a:pt x="1979676" y="203607"/>
                  </a:cubicBezTo>
                  <a:cubicBezTo>
                    <a:pt x="1971142" y="195479"/>
                    <a:pt x="1961185" y="191415"/>
                    <a:pt x="1949806" y="191415"/>
                  </a:cubicBezTo>
                  <a:lnTo>
                    <a:pt x="1908353" y="191415"/>
                  </a:lnTo>
                  <a:cubicBezTo>
                    <a:pt x="1896974" y="191415"/>
                    <a:pt x="1887220" y="187351"/>
                    <a:pt x="1879092" y="179223"/>
                  </a:cubicBezTo>
                  <a:cubicBezTo>
                    <a:pt x="1870964" y="171095"/>
                    <a:pt x="1866900" y="160935"/>
                    <a:pt x="1866900" y="148743"/>
                  </a:cubicBezTo>
                  <a:lnTo>
                    <a:pt x="1866900" y="119482"/>
                  </a:lnTo>
                  <a:cubicBezTo>
                    <a:pt x="1866900" y="108103"/>
                    <a:pt x="1870964" y="98349"/>
                    <a:pt x="1879092" y="90221"/>
                  </a:cubicBezTo>
                  <a:cubicBezTo>
                    <a:pt x="1887220" y="82093"/>
                    <a:pt x="1896974" y="78029"/>
                    <a:pt x="1908353" y="78029"/>
                  </a:cubicBezTo>
                  <a:lnTo>
                    <a:pt x="1949806" y="78029"/>
                  </a:lnTo>
                  <a:cubicBezTo>
                    <a:pt x="1961185" y="78029"/>
                    <a:pt x="1971142" y="74371"/>
                    <a:pt x="1979676" y="67056"/>
                  </a:cubicBezTo>
                  <a:cubicBezTo>
                    <a:pt x="1988210" y="59741"/>
                    <a:pt x="1992478" y="50394"/>
                    <a:pt x="1992478" y="39015"/>
                  </a:cubicBezTo>
                  <a:cubicBezTo>
                    <a:pt x="1992478" y="27635"/>
                    <a:pt x="1996542" y="18288"/>
                    <a:pt x="2004670" y="10973"/>
                  </a:cubicBezTo>
                  <a:cubicBezTo>
                    <a:pt x="2012798" y="3658"/>
                    <a:pt x="2022958" y="0"/>
                    <a:pt x="2035150" y="0"/>
                  </a:cubicBezTo>
                  <a:close/>
                  <a:moveTo>
                    <a:pt x="1528420" y="0"/>
                  </a:moveTo>
                  <a:lnTo>
                    <a:pt x="1705204" y="0"/>
                  </a:lnTo>
                  <a:cubicBezTo>
                    <a:pt x="1716583" y="0"/>
                    <a:pt x="1726337" y="4267"/>
                    <a:pt x="1734465" y="12802"/>
                  </a:cubicBezTo>
                  <a:cubicBezTo>
                    <a:pt x="1742592" y="21336"/>
                    <a:pt x="1746656" y="31293"/>
                    <a:pt x="1746656" y="42672"/>
                  </a:cubicBezTo>
                  <a:lnTo>
                    <a:pt x="1746656" y="441351"/>
                  </a:lnTo>
                  <a:cubicBezTo>
                    <a:pt x="1746656" y="452730"/>
                    <a:pt x="1743608" y="462687"/>
                    <a:pt x="1737513" y="471221"/>
                  </a:cubicBezTo>
                  <a:cubicBezTo>
                    <a:pt x="1731416" y="479756"/>
                    <a:pt x="1723085" y="484023"/>
                    <a:pt x="1712519" y="484023"/>
                  </a:cubicBezTo>
                  <a:cubicBezTo>
                    <a:pt x="1703578" y="484023"/>
                    <a:pt x="1695856" y="479756"/>
                    <a:pt x="1689354" y="471221"/>
                  </a:cubicBezTo>
                  <a:cubicBezTo>
                    <a:pt x="1682852" y="462687"/>
                    <a:pt x="1679600" y="452730"/>
                    <a:pt x="1679600" y="441351"/>
                  </a:cubicBezTo>
                  <a:lnTo>
                    <a:pt x="1679600" y="156058"/>
                  </a:lnTo>
                  <a:cubicBezTo>
                    <a:pt x="1679600" y="143866"/>
                    <a:pt x="1675333" y="133706"/>
                    <a:pt x="1666799" y="125578"/>
                  </a:cubicBezTo>
                  <a:cubicBezTo>
                    <a:pt x="1658265" y="117450"/>
                    <a:pt x="1648308" y="113386"/>
                    <a:pt x="1636929" y="113386"/>
                  </a:cubicBezTo>
                  <a:lnTo>
                    <a:pt x="1596695" y="113386"/>
                  </a:lnTo>
                  <a:cubicBezTo>
                    <a:pt x="1585316" y="113386"/>
                    <a:pt x="1575359" y="117450"/>
                    <a:pt x="1566824" y="125578"/>
                  </a:cubicBezTo>
                  <a:cubicBezTo>
                    <a:pt x="1558290" y="133706"/>
                    <a:pt x="1554023" y="143866"/>
                    <a:pt x="1554023" y="156058"/>
                  </a:cubicBezTo>
                  <a:lnTo>
                    <a:pt x="1554023" y="441351"/>
                  </a:lnTo>
                  <a:cubicBezTo>
                    <a:pt x="1554023" y="452730"/>
                    <a:pt x="1550772" y="462687"/>
                    <a:pt x="1544269" y="471221"/>
                  </a:cubicBezTo>
                  <a:cubicBezTo>
                    <a:pt x="1537767" y="479756"/>
                    <a:pt x="1529639" y="484023"/>
                    <a:pt x="1519885" y="484023"/>
                  </a:cubicBezTo>
                  <a:cubicBezTo>
                    <a:pt x="1510944" y="484023"/>
                    <a:pt x="1503223" y="479756"/>
                    <a:pt x="1496720" y="471221"/>
                  </a:cubicBezTo>
                  <a:cubicBezTo>
                    <a:pt x="1490218" y="462687"/>
                    <a:pt x="1486967" y="452730"/>
                    <a:pt x="1486967" y="441351"/>
                  </a:cubicBezTo>
                  <a:lnTo>
                    <a:pt x="1486967" y="42672"/>
                  </a:lnTo>
                  <a:cubicBezTo>
                    <a:pt x="1486967" y="31293"/>
                    <a:pt x="1491031" y="21336"/>
                    <a:pt x="1499159" y="12802"/>
                  </a:cubicBezTo>
                  <a:cubicBezTo>
                    <a:pt x="1507287" y="4267"/>
                    <a:pt x="1517040" y="0"/>
                    <a:pt x="1528420" y="0"/>
                  </a:cubicBezTo>
                  <a:close/>
                  <a:moveTo>
                    <a:pt x="1246785" y="0"/>
                  </a:moveTo>
                  <a:lnTo>
                    <a:pt x="1422349" y="0"/>
                  </a:lnTo>
                  <a:cubicBezTo>
                    <a:pt x="1433729" y="0"/>
                    <a:pt x="1443482" y="4267"/>
                    <a:pt x="1451610" y="12802"/>
                  </a:cubicBezTo>
                  <a:cubicBezTo>
                    <a:pt x="1459738" y="21336"/>
                    <a:pt x="1463802" y="31293"/>
                    <a:pt x="1463802" y="42672"/>
                  </a:cubicBezTo>
                  <a:lnTo>
                    <a:pt x="1463802" y="441351"/>
                  </a:lnTo>
                  <a:cubicBezTo>
                    <a:pt x="1463802" y="452730"/>
                    <a:pt x="1460754" y="462687"/>
                    <a:pt x="1454658" y="471221"/>
                  </a:cubicBezTo>
                  <a:cubicBezTo>
                    <a:pt x="1448562" y="479756"/>
                    <a:pt x="1440637" y="484023"/>
                    <a:pt x="1430884" y="484023"/>
                  </a:cubicBezTo>
                  <a:cubicBezTo>
                    <a:pt x="1421943" y="484023"/>
                    <a:pt x="1414018" y="479756"/>
                    <a:pt x="1407109" y="471221"/>
                  </a:cubicBezTo>
                  <a:cubicBezTo>
                    <a:pt x="1400201" y="462687"/>
                    <a:pt x="1396746" y="452730"/>
                    <a:pt x="1396746" y="441351"/>
                  </a:cubicBezTo>
                  <a:lnTo>
                    <a:pt x="1396746" y="156058"/>
                  </a:lnTo>
                  <a:cubicBezTo>
                    <a:pt x="1396746" y="143866"/>
                    <a:pt x="1392479" y="133706"/>
                    <a:pt x="1383944" y="125578"/>
                  </a:cubicBezTo>
                  <a:cubicBezTo>
                    <a:pt x="1375410" y="117450"/>
                    <a:pt x="1365453" y="113386"/>
                    <a:pt x="1354074" y="113386"/>
                  </a:cubicBezTo>
                  <a:lnTo>
                    <a:pt x="1315060" y="113386"/>
                  </a:lnTo>
                  <a:cubicBezTo>
                    <a:pt x="1303680" y="113386"/>
                    <a:pt x="1293521" y="117450"/>
                    <a:pt x="1284580" y="125578"/>
                  </a:cubicBezTo>
                  <a:cubicBezTo>
                    <a:pt x="1275639" y="133706"/>
                    <a:pt x="1271168" y="143866"/>
                    <a:pt x="1271168" y="156058"/>
                  </a:cubicBezTo>
                  <a:lnTo>
                    <a:pt x="1271168" y="441351"/>
                  </a:lnTo>
                  <a:cubicBezTo>
                    <a:pt x="1271168" y="452730"/>
                    <a:pt x="1267917" y="462687"/>
                    <a:pt x="1261415" y="471221"/>
                  </a:cubicBezTo>
                  <a:cubicBezTo>
                    <a:pt x="1254912" y="479756"/>
                    <a:pt x="1247191" y="484023"/>
                    <a:pt x="1238250" y="484023"/>
                  </a:cubicBezTo>
                  <a:cubicBezTo>
                    <a:pt x="1227684" y="484023"/>
                    <a:pt x="1219149" y="479756"/>
                    <a:pt x="1212647" y="471221"/>
                  </a:cubicBezTo>
                  <a:cubicBezTo>
                    <a:pt x="1206144" y="462687"/>
                    <a:pt x="1202893" y="452730"/>
                    <a:pt x="1202893" y="441351"/>
                  </a:cubicBezTo>
                  <a:lnTo>
                    <a:pt x="1202893" y="42672"/>
                  </a:lnTo>
                  <a:cubicBezTo>
                    <a:pt x="1202893" y="31293"/>
                    <a:pt x="1207160" y="21336"/>
                    <a:pt x="1215695" y="12802"/>
                  </a:cubicBezTo>
                  <a:cubicBezTo>
                    <a:pt x="1224229" y="4267"/>
                    <a:pt x="1234593" y="0"/>
                    <a:pt x="1246785" y="0"/>
                  </a:cubicBezTo>
                  <a:close/>
                  <a:moveTo>
                    <a:pt x="1104138" y="0"/>
                  </a:moveTo>
                  <a:cubicBezTo>
                    <a:pt x="1115517" y="0"/>
                    <a:pt x="1125474" y="4064"/>
                    <a:pt x="1134008" y="12192"/>
                  </a:cubicBezTo>
                  <a:cubicBezTo>
                    <a:pt x="1142543" y="20320"/>
                    <a:pt x="1146810" y="30074"/>
                    <a:pt x="1146810" y="41453"/>
                  </a:cubicBezTo>
                  <a:lnTo>
                    <a:pt x="1146810" y="48768"/>
                  </a:lnTo>
                  <a:cubicBezTo>
                    <a:pt x="1146810" y="60147"/>
                    <a:pt x="1148232" y="69901"/>
                    <a:pt x="1151077" y="78029"/>
                  </a:cubicBezTo>
                  <a:cubicBezTo>
                    <a:pt x="1153922" y="86157"/>
                    <a:pt x="1157377" y="90221"/>
                    <a:pt x="1161440" y="90221"/>
                  </a:cubicBezTo>
                  <a:cubicBezTo>
                    <a:pt x="1167943" y="90221"/>
                    <a:pt x="1172820" y="94285"/>
                    <a:pt x="1176071" y="102413"/>
                  </a:cubicBezTo>
                  <a:cubicBezTo>
                    <a:pt x="1179322" y="110541"/>
                    <a:pt x="1180948" y="120295"/>
                    <a:pt x="1180948" y="131674"/>
                  </a:cubicBezTo>
                  <a:lnTo>
                    <a:pt x="1180948" y="159715"/>
                  </a:lnTo>
                  <a:cubicBezTo>
                    <a:pt x="1180948" y="171907"/>
                    <a:pt x="1179322" y="182271"/>
                    <a:pt x="1176071" y="190805"/>
                  </a:cubicBezTo>
                  <a:cubicBezTo>
                    <a:pt x="1172820" y="199339"/>
                    <a:pt x="1167943" y="203607"/>
                    <a:pt x="1161440" y="203607"/>
                  </a:cubicBezTo>
                  <a:cubicBezTo>
                    <a:pt x="1157377" y="203607"/>
                    <a:pt x="1153922" y="206801"/>
                    <a:pt x="1151077" y="213189"/>
                  </a:cubicBezTo>
                  <a:cubicBezTo>
                    <a:pt x="1148232" y="219577"/>
                    <a:pt x="1146810" y="228365"/>
                    <a:pt x="1146810" y="239554"/>
                  </a:cubicBezTo>
                  <a:cubicBezTo>
                    <a:pt x="1146810" y="248342"/>
                    <a:pt x="1148232" y="256131"/>
                    <a:pt x="1151077" y="262919"/>
                  </a:cubicBezTo>
                  <a:cubicBezTo>
                    <a:pt x="1153922" y="269707"/>
                    <a:pt x="1157377" y="273101"/>
                    <a:pt x="1161440" y="273101"/>
                  </a:cubicBezTo>
                  <a:cubicBezTo>
                    <a:pt x="1167943" y="273101"/>
                    <a:pt x="1172820" y="277419"/>
                    <a:pt x="1176071" y="286055"/>
                  </a:cubicBezTo>
                  <a:cubicBezTo>
                    <a:pt x="1179322" y="294691"/>
                    <a:pt x="1180948" y="305181"/>
                    <a:pt x="1180948" y="317526"/>
                  </a:cubicBezTo>
                  <a:lnTo>
                    <a:pt x="1180948" y="332328"/>
                  </a:lnTo>
                  <a:cubicBezTo>
                    <a:pt x="1180948" y="343846"/>
                    <a:pt x="1179322" y="353721"/>
                    <a:pt x="1176071" y="361950"/>
                  </a:cubicBezTo>
                  <a:cubicBezTo>
                    <a:pt x="1172820" y="370180"/>
                    <a:pt x="1167943" y="374295"/>
                    <a:pt x="1161440" y="374295"/>
                  </a:cubicBezTo>
                  <a:cubicBezTo>
                    <a:pt x="1157377" y="374295"/>
                    <a:pt x="1153922" y="378968"/>
                    <a:pt x="1151077" y="388316"/>
                  </a:cubicBezTo>
                  <a:cubicBezTo>
                    <a:pt x="1148232" y="397663"/>
                    <a:pt x="1146810" y="408432"/>
                    <a:pt x="1146810" y="420624"/>
                  </a:cubicBezTo>
                  <a:lnTo>
                    <a:pt x="1146810" y="1076554"/>
                  </a:lnTo>
                  <a:cubicBezTo>
                    <a:pt x="1146810" y="1087933"/>
                    <a:pt x="1142543" y="1097890"/>
                    <a:pt x="1134008" y="1106424"/>
                  </a:cubicBezTo>
                  <a:cubicBezTo>
                    <a:pt x="1125474" y="1114959"/>
                    <a:pt x="1115517" y="1119226"/>
                    <a:pt x="1104138" y="1119226"/>
                  </a:cubicBezTo>
                  <a:cubicBezTo>
                    <a:pt x="1092759" y="1119226"/>
                    <a:pt x="1082802" y="1114959"/>
                    <a:pt x="1074268" y="1106424"/>
                  </a:cubicBezTo>
                  <a:cubicBezTo>
                    <a:pt x="1065733" y="1097890"/>
                    <a:pt x="1061466" y="1087933"/>
                    <a:pt x="1061466" y="1076554"/>
                  </a:cubicBezTo>
                  <a:lnTo>
                    <a:pt x="1061466" y="420624"/>
                  </a:lnTo>
                  <a:cubicBezTo>
                    <a:pt x="1061466" y="408432"/>
                    <a:pt x="1059434" y="397663"/>
                    <a:pt x="1055370" y="388316"/>
                  </a:cubicBezTo>
                  <a:cubicBezTo>
                    <a:pt x="1051306" y="378968"/>
                    <a:pt x="1046023" y="374295"/>
                    <a:pt x="1039520" y="374295"/>
                  </a:cubicBezTo>
                  <a:cubicBezTo>
                    <a:pt x="1033831" y="374295"/>
                    <a:pt x="1028548" y="378968"/>
                    <a:pt x="1023671" y="388316"/>
                  </a:cubicBezTo>
                  <a:cubicBezTo>
                    <a:pt x="1018794" y="397663"/>
                    <a:pt x="1016356" y="408432"/>
                    <a:pt x="1016356" y="420624"/>
                  </a:cubicBezTo>
                  <a:lnTo>
                    <a:pt x="1016356" y="1076554"/>
                  </a:lnTo>
                  <a:cubicBezTo>
                    <a:pt x="1016356" y="1087933"/>
                    <a:pt x="1012292" y="1097890"/>
                    <a:pt x="1004164" y="1106424"/>
                  </a:cubicBezTo>
                  <a:cubicBezTo>
                    <a:pt x="996036" y="1114959"/>
                    <a:pt x="985876" y="1119226"/>
                    <a:pt x="973684" y="1119226"/>
                  </a:cubicBezTo>
                  <a:cubicBezTo>
                    <a:pt x="963117" y="1119226"/>
                    <a:pt x="953770" y="1114952"/>
                    <a:pt x="945642" y="1106405"/>
                  </a:cubicBezTo>
                  <a:cubicBezTo>
                    <a:pt x="937514" y="1097858"/>
                    <a:pt x="933450" y="1087889"/>
                    <a:pt x="933450" y="1076497"/>
                  </a:cubicBezTo>
                  <a:lnTo>
                    <a:pt x="933450" y="317049"/>
                  </a:lnTo>
                  <a:cubicBezTo>
                    <a:pt x="933450" y="304845"/>
                    <a:pt x="937514" y="294469"/>
                    <a:pt x="945642" y="285922"/>
                  </a:cubicBezTo>
                  <a:cubicBezTo>
                    <a:pt x="953770" y="277375"/>
                    <a:pt x="963524" y="273101"/>
                    <a:pt x="974903" y="273101"/>
                  </a:cubicBezTo>
                  <a:lnTo>
                    <a:pt x="1017575" y="273101"/>
                  </a:lnTo>
                  <a:cubicBezTo>
                    <a:pt x="1029767" y="273101"/>
                    <a:pt x="1040130" y="269707"/>
                    <a:pt x="1048664" y="262919"/>
                  </a:cubicBezTo>
                  <a:cubicBezTo>
                    <a:pt x="1057199" y="256131"/>
                    <a:pt x="1061466" y="248342"/>
                    <a:pt x="1061466" y="239554"/>
                  </a:cubicBezTo>
                  <a:cubicBezTo>
                    <a:pt x="1061466" y="228365"/>
                    <a:pt x="1057199" y="219577"/>
                    <a:pt x="1048664" y="213189"/>
                  </a:cubicBezTo>
                  <a:cubicBezTo>
                    <a:pt x="1040130" y="206801"/>
                    <a:pt x="1029767" y="203607"/>
                    <a:pt x="1017575" y="203607"/>
                  </a:cubicBezTo>
                  <a:lnTo>
                    <a:pt x="974903" y="203607"/>
                  </a:lnTo>
                  <a:cubicBezTo>
                    <a:pt x="963524" y="203607"/>
                    <a:pt x="953770" y="199339"/>
                    <a:pt x="945642" y="190805"/>
                  </a:cubicBezTo>
                  <a:cubicBezTo>
                    <a:pt x="937514" y="182271"/>
                    <a:pt x="933450" y="171907"/>
                    <a:pt x="933450" y="159715"/>
                  </a:cubicBezTo>
                  <a:lnTo>
                    <a:pt x="933450" y="131674"/>
                  </a:lnTo>
                  <a:cubicBezTo>
                    <a:pt x="933450" y="120295"/>
                    <a:pt x="937514" y="110541"/>
                    <a:pt x="945642" y="102413"/>
                  </a:cubicBezTo>
                  <a:cubicBezTo>
                    <a:pt x="953770" y="94285"/>
                    <a:pt x="963524" y="90221"/>
                    <a:pt x="974903" y="90221"/>
                  </a:cubicBezTo>
                  <a:lnTo>
                    <a:pt x="1017575" y="90221"/>
                  </a:lnTo>
                  <a:cubicBezTo>
                    <a:pt x="1029767" y="90221"/>
                    <a:pt x="1040130" y="86157"/>
                    <a:pt x="1048664" y="78029"/>
                  </a:cubicBezTo>
                  <a:cubicBezTo>
                    <a:pt x="1057199" y="69901"/>
                    <a:pt x="1061466" y="60147"/>
                    <a:pt x="1061466" y="48768"/>
                  </a:cubicBezTo>
                  <a:lnTo>
                    <a:pt x="1061466" y="41453"/>
                  </a:lnTo>
                  <a:cubicBezTo>
                    <a:pt x="1061466" y="30074"/>
                    <a:pt x="1065733" y="20320"/>
                    <a:pt x="1074268" y="12192"/>
                  </a:cubicBezTo>
                  <a:cubicBezTo>
                    <a:pt x="1082802" y="4064"/>
                    <a:pt x="1092759" y="0"/>
                    <a:pt x="1104138" y="0"/>
                  </a:cubicBezTo>
                  <a:close/>
                  <a:moveTo>
                    <a:pt x="370637" y="0"/>
                  </a:moveTo>
                  <a:lnTo>
                    <a:pt x="768096" y="0"/>
                  </a:lnTo>
                  <a:cubicBezTo>
                    <a:pt x="780288" y="0"/>
                    <a:pt x="790448" y="4267"/>
                    <a:pt x="798576" y="12802"/>
                  </a:cubicBezTo>
                  <a:cubicBezTo>
                    <a:pt x="806704" y="21336"/>
                    <a:pt x="810768" y="31293"/>
                    <a:pt x="810768" y="42672"/>
                  </a:cubicBezTo>
                  <a:lnTo>
                    <a:pt x="810768" y="69495"/>
                  </a:lnTo>
                  <a:cubicBezTo>
                    <a:pt x="810768" y="81687"/>
                    <a:pt x="806704" y="92050"/>
                    <a:pt x="798576" y="100584"/>
                  </a:cubicBezTo>
                  <a:cubicBezTo>
                    <a:pt x="790448" y="109119"/>
                    <a:pt x="780288" y="113386"/>
                    <a:pt x="768096" y="113386"/>
                  </a:cubicBezTo>
                  <a:lnTo>
                    <a:pt x="669341" y="113386"/>
                  </a:lnTo>
                  <a:cubicBezTo>
                    <a:pt x="657149" y="113386"/>
                    <a:pt x="646989" y="117450"/>
                    <a:pt x="638861" y="125578"/>
                  </a:cubicBezTo>
                  <a:cubicBezTo>
                    <a:pt x="630733" y="133706"/>
                    <a:pt x="626669" y="143866"/>
                    <a:pt x="626669" y="156058"/>
                  </a:cubicBezTo>
                  <a:lnTo>
                    <a:pt x="626669" y="963168"/>
                  </a:lnTo>
                  <a:cubicBezTo>
                    <a:pt x="626669" y="975360"/>
                    <a:pt x="630733" y="985520"/>
                    <a:pt x="638861" y="993648"/>
                  </a:cubicBezTo>
                  <a:cubicBezTo>
                    <a:pt x="646989" y="1001776"/>
                    <a:pt x="657149" y="1005840"/>
                    <a:pt x="669341" y="1005840"/>
                  </a:cubicBezTo>
                  <a:lnTo>
                    <a:pt x="768096" y="1005840"/>
                  </a:lnTo>
                  <a:cubicBezTo>
                    <a:pt x="780288" y="1005840"/>
                    <a:pt x="790448" y="1009904"/>
                    <a:pt x="798576" y="1018032"/>
                  </a:cubicBezTo>
                  <a:cubicBezTo>
                    <a:pt x="806704" y="1026160"/>
                    <a:pt x="810768" y="1036320"/>
                    <a:pt x="810768" y="1048512"/>
                  </a:cubicBezTo>
                  <a:lnTo>
                    <a:pt x="810768" y="1076554"/>
                  </a:lnTo>
                  <a:cubicBezTo>
                    <a:pt x="810768" y="1087933"/>
                    <a:pt x="806704" y="1097890"/>
                    <a:pt x="798576" y="1106424"/>
                  </a:cubicBezTo>
                  <a:cubicBezTo>
                    <a:pt x="790448" y="1114959"/>
                    <a:pt x="780288" y="1119226"/>
                    <a:pt x="768096" y="1119226"/>
                  </a:cubicBezTo>
                  <a:lnTo>
                    <a:pt x="370637" y="1119226"/>
                  </a:lnTo>
                  <a:cubicBezTo>
                    <a:pt x="358445" y="1119226"/>
                    <a:pt x="348285" y="1114959"/>
                    <a:pt x="340157" y="1106424"/>
                  </a:cubicBezTo>
                  <a:cubicBezTo>
                    <a:pt x="332029" y="1097890"/>
                    <a:pt x="327965" y="1087933"/>
                    <a:pt x="327965" y="1076554"/>
                  </a:cubicBezTo>
                  <a:lnTo>
                    <a:pt x="327965" y="1048512"/>
                  </a:lnTo>
                  <a:cubicBezTo>
                    <a:pt x="327965" y="1036320"/>
                    <a:pt x="332029" y="1026160"/>
                    <a:pt x="340157" y="1018032"/>
                  </a:cubicBezTo>
                  <a:cubicBezTo>
                    <a:pt x="348285" y="1009904"/>
                    <a:pt x="358445" y="1005840"/>
                    <a:pt x="370637" y="1005840"/>
                  </a:cubicBezTo>
                  <a:lnTo>
                    <a:pt x="469392" y="1005840"/>
                  </a:lnTo>
                  <a:cubicBezTo>
                    <a:pt x="481584" y="1005840"/>
                    <a:pt x="491947" y="1001776"/>
                    <a:pt x="500482" y="993648"/>
                  </a:cubicBezTo>
                  <a:cubicBezTo>
                    <a:pt x="509016" y="985520"/>
                    <a:pt x="513283" y="975360"/>
                    <a:pt x="513283" y="963168"/>
                  </a:cubicBezTo>
                  <a:lnTo>
                    <a:pt x="513283" y="156058"/>
                  </a:lnTo>
                  <a:cubicBezTo>
                    <a:pt x="513283" y="143866"/>
                    <a:pt x="509016" y="133706"/>
                    <a:pt x="500482" y="125578"/>
                  </a:cubicBezTo>
                  <a:cubicBezTo>
                    <a:pt x="491947" y="117450"/>
                    <a:pt x="481584" y="113386"/>
                    <a:pt x="469392" y="113386"/>
                  </a:cubicBezTo>
                  <a:lnTo>
                    <a:pt x="370637" y="113386"/>
                  </a:lnTo>
                  <a:cubicBezTo>
                    <a:pt x="358445" y="113386"/>
                    <a:pt x="348285" y="109119"/>
                    <a:pt x="340157" y="100584"/>
                  </a:cubicBezTo>
                  <a:cubicBezTo>
                    <a:pt x="332029" y="92050"/>
                    <a:pt x="327965" y="81687"/>
                    <a:pt x="327965" y="69495"/>
                  </a:cubicBezTo>
                  <a:lnTo>
                    <a:pt x="327965" y="42672"/>
                  </a:lnTo>
                  <a:cubicBezTo>
                    <a:pt x="327965" y="31293"/>
                    <a:pt x="332029" y="21336"/>
                    <a:pt x="340157" y="12802"/>
                  </a:cubicBezTo>
                  <a:cubicBezTo>
                    <a:pt x="348285" y="4267"/>
                    <a:pt x="358445" y="0"/>
                    <a:pt x="370637" y="0"/>
                  </a:cubicBezTo>
                  <a:close/>
                  <a:moveTo>
                    <a:pt x="140208" y="0"/>
                  </a:moveTo>
                  <a:lnTo>
                    <a:pt x="181661" y="0"/>
                  </a:lnTo>
                  <a:cubicBezTo>
                    <a:pt x="193853" y="0"/>
                    <a:pt x="202591" y="3652"/>
                    <a:pt x="207874" y="10954"/>
                  </a:cubicBezTo>
                  <a:cubicBezTo>
                    <a:pt x="213157" y="18256"/>
                    <a:pt x="213766" y="27591"/>
                    <a:pt x="209703" y="38958"/>
                  </a:cubicBezTo>
                  <a:lnTo>
                    <a:pt x="119482" y="329870"/>
                  </a:lnTo>
                  <a:cubicBezTo>
                    <a:pt x="116231" y="341224"/>
                    <a:pt x="117653" y="350958"/>
                    <a:pt x="123749" y="359074"/>
                  </a:cubicBezTo>
                  <a:cubicBezTo>
                    <a:pt x="129845" y="367189"/>
                    <a:pt x="138989" y="371247"/>
                    <a:pt x="151181" y="371247"/>
                  </a:cubicBezTo>
                  <a:lnTo>
                    <a:pt x="157277" y="371247"/>
                  </a:lnTo>
                  <a:cubicBezTo>
                    <a:pt x="169469" y="371247"/>
                    <a:pt x="181661" y="374695"/>
                    <a:pt x="193853" y="381591"/>
                  </a:cubicBezTo>
                  <a:cubicBezTo>
                    <a:pt x="206045" y="388487"/>
                    <a:pt x="215392" y="397212"/>
                    <a:pt x="221895" y="407766"/>
                  </a:cubicBezTo>
                  <a:lnTo>
                    <a:pt x="232867" y="423596"/>
                  </a:lnTo>
                  <a:cubicBezTo>
                    <a:pt x="239370" y="434137"/>
                    <a:pt x="243027" y="446710"/>
                    <a:pt x="243840" y="461315"/>
                  </a:cubicBezTo>
                  <a:cubicBezTo>
                    <a:pt x="244653" y="475920"/>
                    <a:pt x="243027" y="488906"/>
                    <a:pt x="238963" y="500272"/>
                  </a:cubicBezTo>
                  <a:lnTo>
                    <a:pt x="151181" y="705974"/>
                  </a:lnTo>
                  <a:cubicBezTo>
                    <a:pt x="145491" y="716528"/>
                    <a:pt x="145085" y="725659"/>
                    <a:pt x="149962" y="733368"/>
                  </a:cubicBezTo>
                  <a:cubicBezTo>
                    <a:pt x="154838" y="741077"/>
                    <a:pt x="163373" y="744932"/>
                    <a:pt x="175565" y="744932"/>
                  </a:cubicBezTo>
                  <a:lnTo>
                    <a:pt x="201168" y="744932"/>
                  </a:lnTo>
                  <a:cubicBezTo>
                    <a:pt x="213360" y="744932"/>
                    <a:pt x="223520" y="749246"/>
                    <a:pt x="231648" y="757876"/>
                  </a:cubicBezTo>
                  <a:cubicBezTo>
                    <a:pt x="239776" y="766506"/>
                    <a:pt x="243840" y="776567"/>
                    <a:pt x="243840" y="788061"/>
                  </a:cubicBezTo>
                  <a:lnTo>
                    <a:pt x="243840" y="815188"/>
                  </a:lnTo>
                  <a:cubicBezTo>
                    <a:pt x="243840" y="827507"/>
                    <a:pt x="239776" y="837775"/>
                    <a:pt x="231648" y="845992"/>
                  </a:cubicBezTo>
                  <a:cubicBezTo>
                    <a:pt x="223520" y="854209"/>
                    <a:pt x="213360" y="858317"/>
                    <a:pt x="201168" y="858317"/>
                  </a:cubicBezTo>
                  <a:lnTo>
                    <a:pt x="41453" y="858317"/>
                  </a:lnTo>
                  <a:cubicBezTo>
                    <a:pt x="30074" y="858317"/>
                    <a:pt x="20320" y="854253"/>
                    <a:pt x="12192" y="846125"/>
                  </a:cubicBezTo>
                  <a:cubicBezTo>
                    <a:pt x="4064" y="837997"/>
                    <a:pt x="0" y="827837"/>
                    <a:pt x="0" y="815645"/>
                  </a:cubicBezTo>
                  <a:lnTo>
                    <a:pt x="0" y="811988"/>
                  </a:lnTo>
                  <a:cubicBezTo>
                    <a:pt x="0" y="799796"/>
                    <a:pt x="1422" y="785572"/>
                    <a:pt x="4267" y="769316"/>
                  </a:cubicBezTo>
                  <a:cubicBezTo>
                    <a:pt x="7112" y="753060"/>
                    <a:pt x="10973" y="739242"/>
                    <a:pt x="15850" y="727863"/>
                  </a:cubicBezTo>
                  <a:lnTo>
                    <a:pt x="97536" y="524256"/>
                  </a:lnTo>
                  <a:cubicBezTo>
                    <a:pt x="102413" y="512877"/>
                    <a:pt x="102210" y="503327"/>
                    <a:pt x="96927" y="495605"/>
                  </a:cubicBezTo>
                  <a:cubicBezTo>
                    <a:pt x="91643" y="487884"/>
                    <a:pt x="83312" y="484023"/>
                    <a:pt x="71933" y="484023"/>
                  </a:cubicBezTo>
                  <a:lnTo>
                    <a:pt x="41453" y="484023"/>
                  </a:lnTo>
                  <a:cubicBezTo>
                    <a:pt x="30074" y="484023"/>
                    <a:pt x="20320" y="479959"/>
                    <a:pt x="12192" y="471831"/>
                  </a:cubicBezTo>
                  <a:cubicBezTo>
                    <a:pt x="4064" y="463703"/>
                    <a:pt x="0" y="453949"/>
                    <a:pt x="0" y="442570"/>
                  </a:cubicBezTo>
                  <a:lnTo>
                    <a:pt x="0" y="358445"/>
                  </a:lnTo>
                  <a:cubicBezTo>
                    <a:pt x="0" y="346253"/>
                    <a:pt x="1016" y="332029"/>
                    <a:pt x="3048" y="315773"/>
                  </a:cubicBezTo>
                  <a:cubicBezTo>
                    <a:pt x="5080" y="299517"/>
                    <a:pt x="8128" y="285699"/>
                    <a:pt x="12192" y="274320"/>
                  </a:cubicBezTo>
                  <a:lnTo>
                    <a:pt x="84125" y="41453"/>
                  </a:lnTo>
                  <a:cubicBezTo>
                    <a:pt x="89002" y="30074"/>
                    <a:pt x="96520" y="20320"/>
                    <a:pt x="106680" y="12192"/>
                  </a:cubicBezTo>
                  <a:cubicBezTo>
                    <a:pt x="116840" y="4064"/>
                    <a:pt x="128016" y="0"/>
                    <a:pt x="140208" y="0"/>
                  </a:cubicBezTo>
                  <a:close/>
                </a:path>
              </a:pathLst>
            </a:custGeom>
            <a:solidFill>
              <a:srgbClr val="C1151B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9600" dirty="0">
                <a:latin typeface="站酷庆科黄油体" panose="02000803000000020004" pitchFamily="2" charset="-122"/>
                <a:ea typeface="站酷庆科黄油体" panose="02000803000000020004" pitchFamily="2" charset="-122"/>
              </a:endParaRPr>
            </a:p>
          </p:txBody>
        </p:sp>
        <p:sp>
          <p:nvSpPr>
            <p:cNvPr id="201" name="TextBox 76">
              <a:extLst>
                <a:ext uri="{FF2B5EF4-FFF2-40B4-BE49-F238E27FC236}">
                  <a16:creationId xmlns:a16="http://schemas.microsoft.com/office/drawing/2014/main" id="{3E226D8F-7FC7-2669-FBD2-453F10B3A86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64479" y="3334791"/>
              <a:ext cx="5105019" cy="319430"/>
            </a:xfrm>
            <a:custGeom>
              <a:avLst/>
              <a:gdLst/>
              <a:ahLst/>
              <a:cxnLst/>
              <a:rect l="l" t="t" r="r" b="b"/>
              <a:pathLst>
                <a:path w="5105019" h="319430">
                  <a:moveTo>
                    <a:pt x="4611015" y="104851"/>
                  </a:moveTo>
                  <a:cubicBezTo>
                    <a:pt x="4599159" y="104896"/>
                    <a:pt x="4588885" y="109074"/>
                    <a:pt x="4580191" y="117386"/>
                  </a:cubicBezTo>
                  <a:cubicBezTo>
                    <a:pt x="4571499" y="125698"/>
                    <a:pt x="4566939" y="137877"/>
                    <a:pt x="4566513" y="153924"/>
                  </a:cubicBezTo>
                  <a:cubicBezTo>
                    <a:pt x="4566939" y="170021"/>
                    <a:pt x="4571499" y="182404"/>
                    <a:pt x="4580191" y="191071"/>
                  </a:cubicBezTo>
                  <a:cubicBezTo>
                    <a:pt x="4588885" y="199739"/>
                    <a:pt x="4599159" y="204121"/>
                    <a:pt x="4611015" y="204216"/>
                  </a:cubicBezTo>
                  <a:cubicBezTo>
                    <a:pt x="4623149" y="204146"/>
                    <a:pt x="4633551" y="199866"/>
                    <a:pt x="4642219" y="191376"/>
                  </a:cubicBezTo>
                  <a:cubicBezTo>
                    <a:pt x="4650886" y="182886"/>
                    <a:pt x="4655420" y="170605"/>
                    <a:pt x="4655820" y="154534"/>
                  </a:cubicBezTo>
                  <a:cubicBezTo>
                    <a:pt x="4655420" y="138462"/>
                    <a:pt x="4650886" y="126181"/>
                    <a:pt x="4642219" y="117691"/>
                  </a:cubicBezTo>
                  <a:cubicBezTo>
                    <a:pt x="4633551" y="109201"/>
                    <a:pt x="4623149" y="104921"/>
                    <a:pt x="4611015" y="104851"/>
                  </a:cubicBezTo>
                  <a:close/>
                  <a:moveTo>
                    <a:pt x="4411523" y="104851"/>
                  </a:moveTo>
                  <a:cubicBezTo>
                    <a:pt x="4399667" y="104921"/>
                    <a:pt x="4389393" y="109201"/>
                    <a:pt x="4380700" y="117691"/>
                  </a:cubicBezTo>
                  <a:cubicBezTo>
                    <a:pt x="4372007" y="126181"/>
                    <a:pt x="4367447" y="138462"/>
                    <a:pt x="4367022" y="154534"/>
                  </a:cubicBezTo>
                  <a:cubicBezTo>
                    <a:pt x="4367447" y="170605"/>
                    <a:pt x="4372007" y="182886"/>
                    <a:pt x="4380700" y="191376"/>
                  </a:cubicBezTo>
                  <a:cubicBezTo>
                    <a:pt x="4389393" y="199866"/>
                    <a:pt x="4399667" y="204146"/>
                    <a:pt x="4411523" y="204216"/>
                  </a:cubicBezTo>
                  <a:cubicBezTo>
                    <a:pt x="4423525" y="204121"/>
                    <a:pt x="4433888" y="199739"/>
                    <a:pt x="4442613" y="191071"/>
                  </a:cubicBezTo>
                  <a:cubicBezTo>
                    <a:pt x="4451337" y="182404"/>
                    <a:pt x="4455909" y="170021"/>
                    <a:pt x="4456329" y="153924"/>
                  </a:cubicBezTo>
                  <a:cubicBezTo>
                    <a:pt x="4455909" y="137877"/>
                    <a:pt x="4451337" y="125698"/>
                    <a:pt x="4442613" y="117386"/>
                  </a:cubicBezTo>
                  <a:cubicBezTo>
                    <a:pt x="4433888" y="109074"/>
                    <a:pt x="4423525" y="104896"/>
                    <a:pt x="4411523" y="104851"/>
                  </a:cubicBezTo>
                  <a:close/>
                  <a:moveTo>
                    <a:pt x="2772690" y="104851"/>
                  </a:moveTo>
                  <a:cubicBezTo>
                    <a:pt x="2760835" y="104896"/>
                    <a:pt x="2750560" y="109074"/>
                    <a:pt x="2741867" y="117386"/>
                  </a:cubicBezTo>
                  <a:cubicBezTo>
                    <a:pt x="2733174" y="125698"/>
                    <a:pt x="2728614" y="137877"/>
                    <a:pt x="2728189" y="153924"/>
                  </a:cubicBezTo>
                  <a:cubicBezTo>
                    <a:pt x="2728614" y="170021"/>
                    <a:pt x="2733174" y="182404"/>
                    <a:pt x="2741867" y="191071"/>
                  </a:cubicBezTo>
                  <a:cubicBezTo>
                    <a:pt x="2750560" y="199739"/>
                    <a:pt x="2760835" y="204121"/>
                    <a:pt x="2772690" y="204216"/>
                  </a:cubicBezTo>
                  <a:cubicBezTo>
                    <a:pt x="2784825" y="204146"/>
                    <a:pt x="2795226" y="199866"/>
                    <a:pt x="2803894" y="191376"/>
                  </a:cubicBezTo>
                  <a:cubicBezTo>
                    <a:pt x="2812561" y="182886"/>
                    <a:pt x="2817095" y="170605"/>
                    <a:pt x="2817495" y="154534"/>
                  </a:cubicBezTo>
                  <a:cubicBezTo>
                    <a:pt x="2817095" y="138462"/>
                    <a:pt x="2812561" y="126181"/>
                    <a:pt x="2803894" y="117691"/>
                  </a:cubicBezTo>
                  <a:cubicBezTo>
                    <a:pt x="2795226" y="109201"/>
                    <a:pt x="2784825" y="104921"/>
                    <a:pt x="2772690" y="104851"/>
                  </a:cubicBezTo>
                  <a:close/>
                  <a:moveTo>
                    <a:pt x="467640" y="104851"/>
                  </a:moveTo>
                  <a:cubicBezTo>
                    <a:pt x="455784" y="104896"/>
                    <a:pt x="445510" y="109074"/>
                    <a:pt x="436817" y="117386"/>
                  </a:cubicBezTo>
                  <a:cubicBezTo>
                    <a:pt x="428124" y="125698"/>
                    <a:pt x="423565" y="137877"/>
                    <a:pt x="423139" y="153924"/>
                  </a:cubicBezTo>
                  <a:cubicBezTo>
                    <a:pt x="423565" y="170021"/>
                    <a:pt x="428124" y="182404"/>
                    <a:pt x="436817" y="191071"/>
                  </a:cubicBezTo>
                  <a:cubicBezTo>
                    <a:pt x="445510" y="199739"/>
                    <a:pt x="455784" y="204121"/>
                    <a:pt x="467640" y="204216"/>
                  </a:cubicBezTo>
                  <a:cubicBezTo>
                    <a:pt x="479775" y="204146"/>
                    <a:pt x="490176" y="199866"/>
                    <a:pt x="498844" y="191376"/>
                  </a:cubicBezTo>
                  <a:cubicBezTo>
                    <a:pt x="507512" y="182886"/>
                    <a:pt x="512045" y="170605"/>
                    <a:pt x="512446" y="154534"/>
                  </a:cubicBezTo>
                  <a:cubicBezTo>
                    <a:pt x="512045" y="138462"/>
                    <a:pt x="507512" y="126181"/>
                    <a:pt x="498844" y="117691"/>
                  </a:cubicBezTo>
                  <a:cubicBezTo>
                    <a:pt x="490176" y="109201"/>
                    <a:pt x="479775" y="104921"/>
                    <a:pt x="467640" y="104851"/>
                  </a:cubicBezTo>
                  <a:close/>
                  <a:moveTo>
                    <a:pt x="3885591" y="104546"/>
                  </a:moveTo>
                  <a:cubicBezTo>
                    <a:pt x="3873932" y="104515"/>
                    <a:pt x="3863950" y="108617"/>
                    <a:pt x="3855644" y="116853"/>
                  </a:cubicBezTo>
                  <a:cubicBezTo>
                    <a:pt x="3847338" y="125089"/>
                    <a:pt x="3842995" y="137649"/>
                    <a:pt x="3842614" y="154534"/>
                  </a:cubicBezTo>
                  <a:cubicBezTo>
                    <a:pt x="3842950" y="171285"/>
                    <a:pt x="3847154" y="183807"/>
                    <a:pt x="3855225" y="192100"/>
                  </a:cubicBezTo>
                  <a:cubicBezTo>
                    <a:pt x="3863296" y="200393"/>
                    <a:pt x="3873215" y="204533"/>
                    <a:pt x="3884981" y="204521"/>
                  </a:cubicBezTo>
                  <a:cubicBezTo>
                    <a:pt x="3896691" y="204533"/>
                    <a:pt x="3906876" y="200393"/>
                    <a:pt x="3915537" y="192100"/>
                  </a:cubicBezTo>
                  <a:cubicBezTo>
                    <a:pt x="3924199" y="183807"/>
                    <a:pt x="3928745" y="171285"/>
                    <a:pt x="3929177" y="154534"/>
                  </a:cubicBezTo>
                  <a:cubicBezTo>
                    <a:pt x="3928771" y="137649"/>
                    <a:pt x="3924326" y="125089"/>
                    <a:pt x="3915842" y="116853"/>
                  </a:cubicBezTo>
                  <a:cubicBezTo>
                    <a:pt x="3907358" y="108617"/>
                    <a:pt x="3897275" y="104515"/>
                    <a:pt x="3885591" y="104546"/>
                  </a:cubicBezTo>
                  <a:close/>
                  <a:moveTo>
                    <a:pt x="3180741" y="104546"/>
                  </a:moveTo>
                  <a:cubicBezTo>
                    <a:pt x="3169082" y="104515"/>
                    <a:pt x="3159100" y="108617"/>
                    <a:pt x="3150794" y="116853"/>
                  </a:cubicBezTo>
                  <a:cubicBezTo>
                    <a:pt x="3142488" y="125089"/>
                    <a:pt x="3138145" y="137649"/>
                    <a:pt x="3137764" y="154534"/>
                  </a:cubicBezTo>
                  <a:cubicBezTo>
                    <a:pt x="3138101" y="171285"/>
                    <a:pt x="3142304" y="183807"/>
                    <a:pt x="3150375" y="192100"/>
                  </a:cubicBezTo>
                  <a:cubicBezTo>
                    <a:pt x="3158446" y="200393"/>
                    <a:pt x="3168365" y="204533"/>
                    <a:pt x="3180131" y="204521"/>
                  </a:cubicBezTo>
                  <a:cubicBezTo>
                    <a:pt x="3191841" y="204533"/>
                    <a:pt x="3202026" y="200393"/>
                    <a:pt x="3210687" y="192100"/>
                  </a:cubicBezTo>
                  <a:cubicBezTo>
                    <a:pt x="3219349" y="183807"/>
                    <a:pt x="3223895" y="171285"/>
                    <a:pt x="3224327" y="154534"/>
                  </a:cubicBezTo>
                  <a:cubicBezTo>
                    <a:pt x="3223921" y="137649"/>
                    <a:pt x="3219476" y="125089"/>
                    <a:pt x="3210992" y="116853"/>
                  </a:cubicBezTo>
                  <a:cubicBezTo>
                    <a:pt x="3202509" y="108617"/>
                    <a:pt x="3192425" y="104515"/>
                    <a:pt x="3180741" y="104546"/>
                  </a:cubicBezTo>
                  <a:close/>
                  <a:moveTo>
                    <a:pt x="2456841" y="104546"/>
                  </a:moveTo>
                  <a:cubicBezTo>
                    <a:pt x="2445182" y="104515"/>
                    <a:pt x="2435200" y="108617"/>
                    <a:pt x="2426894" y="116853"/>
                  </a:cubicBezTo>
                  <a:cubicBezTo>
                    <a:pt x="2418588" y="125089"/>
                    <a:pt x="2414245" y="137649"/>
                    <a:pt x="2413864" y="154534"/>
                  </a:cubicBezTo>
                  <a:cubicBezTo>
                    <a:pt x="2414200" y="171285"/>
                    <a:pt x="2418404" y="183807"/>
                    <a:pt x="2426475" y="192100"/>
                  </a:cubicBezTo>
                  <a:cubicBezTo>
                    <a:pt x="2434546" y="200393"/>
                    <a:pt x="2444465" y="204533"/>
                    <a:pt x="2456231" y="204521"/>
                  </a:cubicBezTo>
                  <a:cubicBezTo>
                    <a:pt x="2467941" y="204533"/>
                    <a:pt x="2478126" y="200393"/>
                    <a:pt x="2486787" y="192100"/>
                  </a:cubicBezTo>
                  <a:cubicBezTo>
                    <a:pt x="2495449" y="183807"/>
                    <a:pt x="2499995" y="171285"/>
                    <a:pt x="2500427" y="154534"/>
                  </a:cubicBezTo>
                  <a:cubicBezTo>
                    <a:pt x="2500021" y="137649"/>
                    <a:pt x="2495576" y="125089"/>
                    <a:pt x="2487092" y="116853"/>
                  </a:cubicBezTo>
                  <a:cubicBezTo>
                    <a:pt x="2478609" y="108617"/>
                    <a:pt x="2468525" y="104515"/>
                    <a:pt x="2456841" y="104546"/>
                  </a:cubicBezTo>
                  <a:close/>
                  <a:moveTo>
                    <a:pt x="2082318" y="102413"/>
                  </a:moveTo>
                  <a:cubicBezTo>
                    <a:pt x="2071929" y="102476"/>
                    <a:pt x="2063141" y="105626"/>
                    <a:pt x="2055953" y="111862"/>
                  </a:cubicBezTo>
                  <a:cubicBezTo>
                    <a:pt x="2048764" y="118097"/>
                    <a:pt x="2044243" y="127038"/>
                    <a:pt x="2042389" y="138684"/>
                  </a:cubicBezTo>
                  <a:lnTo>
                    <a:pt x="2122551" y="138684"/>
                  </a:lnTo>
                  <a:cubicBezTo>
                    <a:pt x="2121980" y="127438"/>
                    <a:pt x="2117941" y="118612"/>
                    <a:pt x="2110436" y="112204"/>
                  </a:cubicBezTo>
                  <a:cubicBezTo>
                    <a:pt x="2102930" y="105797"/>
                    <a:pt x="2093557" y="102533"/>
                    <a:pt x="2082318" y="102413"/>
                  </a:cubicBezTo>
                  <a:close/>
                  <a:moveTo>
                    <a:pt x="1167918" y="102413"/>
                  </a:moveTo>
                  <a:cubicBezTo>
                    <a:pt x="1157529" y="102476"/>
                    <a:pt x="1148741" y="105626"/>
                    <a:pt x="1141553" y="111862"/>
                  </a:cubicBezTo>
                  <a:cubicBezTo>
                    <a:pt x="1134365" y="118097"/>
                    <a:pt x="1129843" y="127038"/>
                    <a:pt x="1127989" y="138684"/>
                  </a:cubicBezTo>
                  <a:lnTo>
                    <a:pt x="1208151" y="138684"/>
                  </a:lnTo>
                  <a:cubicBezTo>
                    <a:pt x="1207580" y="127438"/>
                    <a:pt x="1203541" y="118612"/>
                    <a:pt x="1196036" y="112204"/>
                  </a:cubicBezTo>
                  <a:cubicBezTo>
                    <a:pt x="1188530" y="105797"/>
                    <a:pt x="1179157" y="102533"/>
                    <a:pt x="1167918" y="102413"/>
                  </a:cubicBezTo>
                  <a:close/>
                  <a:moveTo>
                    <a:pt x="272568" y="102413"/>
                  </a:moveTo>
                  <a:cubicBezTo>
                    <a:pt x="262179" y="102476"/>
                    <a:pt x="253391" y="105626"/>
                    <a:pt x="246203" y="111862"/>
                  </a:cubicBezTo>
                  <a:cubicBezTo>
                    <a:pt x="239014" y="118097"/>
                    <a:pt x="234493" y="127038"/>
                    <a:pt x="232639" y="138684"/>
                  </a:cubicBezTo>
                  <a:lnTo>
                    <a:pt x="312801" y="138684"/>
                  </a:lnTo>
                  <a:cubicBezTo>
                    <a:pt x="312230" y="127438"/>
                    <a:pt x="308191" y="118612"/>
                    <a:pt x="300686" y="112204"/>
                  </a:cubicBezTo>
                  <a:cubicBezTo>
                    <a:pt x="293180" y="105797"/>
                    <a:pt x="283807" y="102533"/>
                    <a:pt x="272568" y="102413"/>
                  </a:cubicBezTo>
                  <a:close/>
                  <a:moveTo>
                    <a:pt x="4923968" y="70104"/>
                  </a:moveTo>
                  <a:lnTo>
                    <a:pt x="4971821" y="70104"/>
                  </a:lnTo>
                  <a:lnTo>
                    <a:pt x="5015408" y="188062"/>
                  </a:lnTo>
                  <a:lnTo>
                    <a:pt x="5059604" y="70104"/>
                  </a:lnTo>
                  <a:lnTo>
                    <a:pt x="5105019" y="70104"/>
                  </a:lnTo>
                  <a:lnTo>
                    <a:pt x="5000473" y="318821"/>
                  </a:lnTo>
                  <a:lnTo>
                    <a:pt x="4955057" y="318821"/>
                  </a:lnTo>
                  <a:lnTo>
                    <a:pt x="4991633" y="234696"/>
                  </a:lnTo>
                  <a:close/>
                  <a:moveTo>
                    <a:pt x="3019425" y="70104"/>
                  </a:moveTo>
                  <a:lnTo>
                    <a:pt x="3062097" y="70104"/>
                  </a:lnTo>
                  <a:lnTo>
                    <a:pt x="3062097" y="238963"/>
                  </a:lnTo>
                  <a:lnTo>
                    <a:pt x="3019425" y="238963"/>
                  </a:lnTo>
                  <a:close/>
                  <a:moveTo>
                    <a:pt x="1514018" y="70104"/>
                  </a:moveTo>
                  <a:lnTo>
                    <a:pt x="1561872" y="70104"/>
                  </a:lnTo>
                  <a:lnTo>
                    <a:pt x="1605458" y="188062"/>
                  </a:lnTo>
                  <a:lnTo>
                    <a:pt x="1649654" y="70104"/>
                  </a:lnTo>
                  <a:lnTo>
                    <a:pt x="1695069" y="70104"/>
                  </a:lnTo>
                  <a:lnTo>
                    <a:pt x="1590523" y="318821"/>
                  </a:lnTo>
                  <a:lnTo>
                    <a:pt x="1545108" y="318821"/>
                  </a:lnTo>
                  <a:lnTo>
                    <a:pt x="1581684" y="234696"/>
                  </a:lnTo>
                  <a:close/>
                  <a:moveTo>
                    <a:pt x="4837024" y="67666"/>
                  </a:moveTo>
                  <a:cubicBezTo>
                    <a:pt x="4857033" y="67761"/>
                    <a:pt x="4873174" y="73971"/>
                    <a:pt x="4885449" y="86296"/>
                  </a:cubicBezTo>
                  <a:cubicBezTo>
                    <a:pt x="4897724" y="98622"/>
                    <a:pt x="4904035" y="116491"/>
                    <a:pt x="4904385" y="139903"/>
                  </a:cubicBezTo>
                  <a:lnTo>
                    <a:pt x="4904385" y="238963"/>
                  </a:lnTo>
                  <a:lnTo>
                    <a:pt x="4861713" y="238963"/>
                  </a:lnTo>
                  <a:lnTo>
                    <a:pt x="4861713" y="145694"/>
                  </a:lnTo>
                  <a:cubicBezTo>
                    <a:pt x="4861561" y="132086"/>
                    <a:pt x="4858131" y="121736"/>
                    <a:pt x="4851425" y="114643"/>
                  </a:cubicBezTo>
                  <a:cubicBezTo>
                    <a:pt x="4844720" y="107550"/>
                    <a:pt x="4835652" y="103981"/>
                    <a:pt x="4824223" y="103937"/>
                  </a:cubicBezTo>
                  <a:cubicBezTo>
                    <a:pt x="4812500" y="103981"/>
                    <a:pt x="4803255" y="107550"/>
                    <a:pt x="4796485" y="114643"/>
                  </a:cubicBezTo>
                  <a:cubicBezTo>
                    <a:pt x="4789717" y="121736"/>
                    <a:pt x="4786262" y="132086"/>
                    <a:pt x="4786123" y="145694"/>
                  </a:cubicBezTo>
                  <a:lnTo>
                    <a:pt x="4786123" y="238963"/>
                  </a:lnTo>
                  <a:lnTo>
                    <a:pt x="4743451" y="238963"/>
                  </a:lnTo>
                  <a:lnTo>
                    <a:pt x="4743451" y="70104"/>
                  </a:lnTo>
                  <a:lnTo>
                    <a:pt x="4786123" y="70104"/>
                  </a:lnTo>
                  <a:lnTo>
                    <a:pt x="4786123" y="91135"/>
                  </a:lnTo>
                  <a:cubicBezTo>
                    <a:pt x="4791691" y="83890"/>
                    <a:pt x="4798841" y="78187"/>
                    <a:pt x="4807573" y="74028"/>
                  </a:cubicBezTo>
                  <a:cubicBezTo>
                    <a:pt x="4816303" y="69869"/>
                    <a:pt x="4826121" y="67748"/>
                    <a:pt x="4837024" y="67666"/>
                  </a:cubicBezTo>
                  <a:close/>
                  <a:moveTo>
                    <a:pt x="4092855" y="67666"/>
                  </a:moveTo>
                  <a:cubicBezTo>
                    <a:pt x="4106075" y="67697"/>
                    <a:pt x="4117810" y="70453"/>
                    <a:pt x="4128059" y="75933"/>
                  </a:cubicBezTo>
                  <a:cubicBezTo>
                    <a:pt x="4138308" y="81413"/>
                    <a:pt x="4146385" y="89427"/>
                    <a:pt x="4152291" y="99974"/>
                  </a:cubicBezTo>
                  <a:cubicBezTo>
                    <a:pt x="4157961" y="90227"/>
                    <a:pt x="4165899" y="82442"/>
                    <a:pt x="4176103" y="76619"/>
                  </a:cubicBezTo>
                  <a:cubicBezTo>
                    <a:pt x="4186307" y="70796"/>
                    <a:pt x="4197674" y="67812"/>
                    <a:pt x="4210203" y="67666"/>
                  </a:cubicBezTo>
                  <a:cubicBezTo>
                    <a:pt x="4230821" y="67761"/>
                    <a:pt x="4247420" y="73971"/>
                    <a:pt x="4259999" y="86296"/>
                  </a:cubicBezTo>
                  <a:cubicBezTo>
                    <a:pt x="4272579" y="98622"/>
                    <a:pt x="4279043" y="116491"/>
                    <a:pt x="4279393" y="139903"/>
                  </a:cubicBezTo>
                  <a:lnTo>
                    <a:pt x="4279393" y="238963"/>
                  </a:lnTo>
                  <a:lnTo>
                    <a:pt x="4236720" y="238963"/>
                  </a:lnTo>
                  <a:lnTo>
                    <a:pt x="4236720" y="145694"/>
                  </a:lnTo>
                  <a:cubicBezTo>
                    <a:pt x="4236568" y="132258"/>
                    <a:pt x="4233139" y="122098"/>
                    <a:pt x="4226433" y="115214"/>
                  </a:cubicBezTo>
                  <a:cubicBezTo>
                    <a:pt x="4219727" y="108331"/>
                    <a:pt x="4210660" y="104877"/>
                    <a:pt x="4199230" y="104851"/>
                  </a:cubicBezTo>
                  <a:cubicBezTo>
                    <a:pt x="4187653" y="104877"/>
                    <a:pt x="4178497" y="108331"/>
                    <a:pt x="4171759" y="115214"/>
                  </a:cubicBezTo>
                  <a:cubicBezTo>
                    <a:pt x="4165023" y="122098"/>
                    <a:pt x="4161581" y="132258"/>
                    <a:pt x="4161435" y="145694"/>
                  </a:cubicBezTo>
                  <a:lnTo>
                    <a:pt x="4161435" y="238963"/>
                  </a:lnTo>
                  <a:lnTo>
                    <a:pt x="4118763" y="238963"/>
                  </a:lnTo>
                  <a:lnTo>
                    <a:pt x="4118763" y="145694"/>
                  </a:lnTo>
                  <a:cubicBezTo>
                    <a:pt x="4118611" y="132258"/>
                    <a:pt x="4115181" y="122098"/>
                    <a:pt x="4108475" y="115214"/>
                  </a:cubicBezTo>
                  <a:cubicBezTo>
                    <a:pt x="4101770" y="108331"/>
                    <a:pt x="4092703" y="104877"/>
                    <a:pt x="4081272" y="104851"/>
                  </a:cubicBezTo>
                  <a:cubicBezTo>
                    <a:pt x="4069550" y="104877"/>
                    <a:pt x="4060305" y="108331"/>
                    <a:pt x="4053535" y="115214"/>
                  </a:cubicBezTo>
                  <a:cubicBezTo>
                    <a:pt x="4046767" y="122098"/>
                    <a:pt x="4043312" y="132258"/>
                    <a:pt x="4043172" y="145694"/>
                  </a:cubicBezTo>
                  <a:lnTo>
                    <a:pt x="4043172" y="238963"/>
                  </a:lnTo>
                  <a:lnTo>
                    <a:pt x="4000500" y="238963"/>
                  </a:lnTo>
                  <a:lnTo>
                    <a:pt x="4000500" y="70104"/>
                  </a:lnTo>
                  <a:lnTo>
                    <a:pt x="4043172" y="70104"/>
                  </a:lnTo>
                  <a:lnTo>
                    <a:pt x="4043172" y="90526"/>
                  </a:lnTo>
                  <a:cubicBezTo>
                    <a:pt x="4048595" y="83439"/>
                    <a:pt x="4055580" y="77876"/>
                    <a:pt x="4064127" y="73838"/>
                  </a:cubicBezTo>
                  <a:cubicBezTo>
                    <a:pt x="4072675" y="69799"/>
                    <a:pt x="4082251" y="67742"/>
                    <a:pt x="4092855" y="67666"/>
                  </a:cubicBezTo>
                  <a:close/>
                  <a:moveTo>
                    <a:pt x="3389224" y="67666"/>
                  </a:moveTo>
                  <a:cubicBezTo>
                    <a:pt x="3409233" y="67761"/>
                    <a:pt x="3425375" y="73971"/>
                    <a:pt x="3437649" y="86296"/>
                  </a:cubicBezTo>
                  <a:cubicBezTo>
                    <a:pt x="3449924" y="98622"/>
                    <a:pt x="3456236" y="116491"/>
                    <a:pt x="3456585" y="139903"/>
                  </a:cubicBezTo>
                  <a:lnTo>
                    <a:pt x="3456585" y="238963"/>
                  </a:lnTo>
                  <a:lnTo>
                    <a:pt x="3413913" y="238963"/>
                  </a:lnTo>
                  <a:lnTo>
                    <a:pt x="3413913" y="145694"/>
                  </a:lnTo>
                  <a:cubicBezTo>
                    <a:pt x="3413760" y="132086"/>
                    <a:pt x="3410331" y="121736"/>
                    <a:pt x="3403626" y="114643"/>
                  </a:cubicBezTo>
                  <a:cubicBezTo>
                    <a:pt x="3396920" y="107550"/>
                    <a:pt x="3387852" y="103981"/>
                    <a:pt x="3376422" y="103937"/>
                  </a:cubicBezTo>
                  <a:cubicBezTo>
                    <a:pt x="3364700" y="103981"/>
                    <a:pt x="3355455" y="107550"/>
                    <a:pt x="3348686" y="114643"/>
                  </a:cubicBezTo>
                  <a:cubicBezTo>
                    <a:pt x="3341917" y="121736"/>
                    <a:pt x="3338462" y="132086"/>
                    <a:pt x="3338322" y="145694"/>
                  </a:cubicBezTo>
                  <a:lnTo>
                    <a:pt x="3338322" y="238963"/>
                  </a:lnTo>
                  <a:lnTo>
                    <a:pt x="3295650" y="238963"/>
                  </a:lnTo>
                  <a:lnTo>
                    <a:pt x="3295650" y="70104"/>
                  </a:lnTo>
                  <a:lnTo>
                    <a:pt x="3338322" y="70104"/>
                  </a:lnTo>
                  <a:lnTo>
                    <a:pt x="3338322" y="91135"/>
                  </a:lnTo>
                  <a:cubicBezTo>
                    <a:pt x="3343891" y="83890"/>
                    <a:pt x="3351042" y="78187"/>
                    <a:pt x="3359773" y="74028"/>
                  </a:cubicBezTo>
                  <a:cubicBezTo>
                    <a:pt x="3368504" y="69869"/>
                    <a:pt x="3378321" y="67748"/>
                    <a:pt x="3389224" y="67666"/>
                  </a:cubicBezTo>
                  <a:close/>
                  <a:moveTo>
                    <a:pt x="2666238" y="67666"/>
                  </a:moveTo>
                  <a:lnTo>
                    <a:pt x="2666238" y="112471"/>
                  </a:lnTo>
                  <a:lnTo>
                    <a:pt x="2654961" y="112471"/>
                  </a:lnTo>
                  <a:cubicBezTo>
                    <a:pt x="2642203" y="112198"/>
                    <a:pt x="2632285" y="115183"/>
                    <a:pt x="2625205" y="121425"/>
                  </a:cubicBezTo>
                  <a:cubicBezTo>
                    <a:pt x="2618124" y="127667"/>
                    <a:pt x="2614530" y="138805"/>
                    <a:pt x="2614422" y="154838"/>
                  </a:cubicBezTo>
                  <a:lnTo>
                    <a:pt x="2614422" y="238963"/>
                  </a:lnTo>
                  <a:lnTo>
                    <a:pt x="2571750" y="238963"/>
                  </a:lnTo>
                  <a:lnTo>
                    <a:pt x="2571750" y="70104"/>
                  </a:lnTo>
                  <a:lnTo>
                    <a:pt x="2614422" y="70104"/>
                  </a:lnTo>
                  <a:lnTo>
                    <a:pt x="2614422" y="96317"/>
                  </a:lnTo>
                  <a:cubicBezTo>
                    <a:pt x="2619782" y="87522"/>
                    <a:pt x="2626818" y="80575"/>
                    <a:pt x="2635530" y="75476"/>
                  </a:cubicBezTo>
                  <a:cubicBezTo>
                    <a:pt x="2644242" y="70377"/>
                    <a:pt x="2654478" y="67773"/>
                    <a:pt x="2666238" y="67666"/>
                  </a:cubicBezTo>
                  <a:close/>
                  <a:moveTo>
                    <a:pt x="1504189" y="67666"/>
                  </a:moveTo>
                  <a:lnTo>
                    <a:pt x="1504189" y="112471"/>
                  </a:lnTo>
                  <a:lnTo>
                    <a:pt x="1492911" y="112471"/>
                  </a:lnTo>
                  <a:cubicBezTo>
                    <a:pt x="1480154" y="112198"/>
                    <a:pt x="1470235" y="115183"/>
                    <a:pt x="1463155" y="121425"/>
                  </a:cubicBezTo>
                  <a:cubicBezTo>
                    <a:pt x="1456075" y="127667"/>
                    <a:pt x="1452480" y="138805"/>
                    <a:pt x="1452372" y="154838"/>
                  </a:cubicBezTo>
                  <a:lnTo>
                    <a:pt x="1452372" y="238963"/>
                  </a:lnTo>
                  <a:lnTo>
                    <a:pt x="1409700" y="238963"/>
                  </a:lnTo>
                  <a:lnTo>
                    <a:pt x="1409700" y="70104"/>
                  </a:lnTo>
                  <a:lnTo>
                    <a:pt x="1452372" y="70104"/>
                  </a:lnTo>
                  <a:lnTo>
                    <a:pt x="1452372" y="96317"/>
                  </a:lnTo>
                  <a:cubicBezTo>
                    <a:pt x="1457732" y="87522"/>
                    <a:pt x="1464768" y="80575"/>
                    <a:pt x="1473480" y="75476"/>
                  </a:cubicBezTo>
                  <a:cubicBezTo>
                    <a:pt x="1482192" y="70377"/>
                    <a:pt x="1492428" y="67773"/>
                    <a:pt x="1504189" y="67666"/>
                  </a:cubicBezTo>
                  <a:close/>
                  <a:moveTo>
                    <a:pt x="1380364" y="67666"/>
                  </a:moveTo>
                  <a:lnTo>
                    <a:pt x="1380364" y="112471"/>
                  </a:lnTo>
                  <a:lnTo>
                    <a:pt x="1369086" y="112471"/>
                  </a:lnTo>
                  <a:cubicBezTo>
                    <a:pt x="1356329" y="112198"/>
                    <a:pt x="1346410" y="115183"/>
                    <a:pt x="1339330" y="121425"/>
                  </a:cubicBezTo>
                  <a:cubicBezTo>
                    <a:pt x="1332250" y="127667"/>
                    <a:pt x="1328655" y="138805"/>
                    <a:pt x="1328547" y="154838"/>
                  </a:cubicBezTo>
                  <a:lnTo>
                    <a:pt x="1328547" y="238963"/>
                  </a:lnTo>
                  <a:lnTo>
                    <a:pt x="1285875" y="238963"/>
                  </a:lnTo>
                  <a:lnTo>
                    <a:pt x="1285875" y="70104"/>
                  </a:lnTo>
                  <a:lnTo>
                    <a:pt x="1328547" y="70104"/>
                  </a:lnTo>
                  <a:lnTo>
                    <a:pt x="1328547" y="96317"/>
                  </a:lnTo>
                  <a:cubicBezTo>
                    <a:pt x="1333907" y="87522"/>
                    <a:pt x="1340943" y="80575"/>
                    <a:pt x="1349655" y="75476"/>
                  </a:cubicBezTo>
                  <a:cubicBezTo>
                    <a:pt x="1358367" y="70377"/>
                    <a:pt x="1368603" y="67773"/>
                    <a:pt x="1380364" y="67666"/>
                  </a:cubicBezTo>
                  <a:close/>
                  <a:moveTo>
                    <a:pt x="4600042" y="67361"/>
                  </a:moveTo>
                  <a:cubicBezTo>
                    <a:pt x="4613605" y="67602"/>
                    <a:pt x="4625035" y="70320"/>
                    <a:pt x="4634331" y="75514"/>
                  </a:cubicBezTo>
                  <a:cubicBezTo>
                    <a:pt x="4643628" y="80708"/>
                    <a:pt x="4650791" y="86931"/>
                    <a:pt x="4655820" y="94183"/>
                  </a:cubicBezTo>
                  <a:lnTo>
                    <a:pt x="4655820" y="70104"/>
                  </a:lnTo>
                  <a:lnTo>
                    <a:pt x="4698797" y="70104"/>
                  </a:lnTo>
                  <a:lnTo>
                    <a:pt x="4698797" y="238963"/>
                  </a:lnTo>
                  <a:lnTo>
                    <a:pt x="4655820" y="238963"/>
                  </a:lnTo>
                  <a:lnTo>
                    <a:pt x="4655820" y="214274"/>
                  </a:lnTo>
                  <a:cubicBezTo>
                    <a:pt x="4650759" y="221818"/>
                    <a:pt x="4643507" y="228219"/>
                    <a:pt x="4634065" y="233477"/>
                  </a:cubicBezTo>
                  <a:cubicBezTo>
                    <a:pt x="4624623" y="238735"/>
                    <a:pt x="4613180" y="241478"/>
                    <a:pt x="4599737" y="241706"/>
                  </a:cubicBezTo>
                  <a:cubicBezTo>
                    <a:pt x="4585355" y="241599"/>
                    <a:pt x="4572395" y="237919"/>
                    <a:pt x="4560858" y="230666"/>
                  </a:cubicBezTo>
                  <a:cubicBezTo>
                    <a:pt x="4549321" y="223413"/>
                    <a:pt x="4540155" y="213230"/>
                    <a:pt x="4533358" y="200118"/>
                  </a:cubicBezTo>
                  <a:cubicBezTo>
                    <a:pt x="4526563" y="187006"/>
                    <a:pt x="4523085" y="171608"/>
                    <a:pt x="4522927" y="153924"/>
                  </a:cubicBezTo>
                  <a:cubicBezTo>
                    <a:pt x="4523083" y="136255"/>
                    <a:pt x="4526565" y="120962"/>
                    <a:pt x="4533369" y="108046"/>
                  </a:cubicBezTo>
                  <a:cubicBezTo>
                    <a:pt x="4540175" y="95130"/>
                    <a:pt x="4549368" y="85143"/>
                    <a:pt x="4560949" y="78085"/>
                  </a:cubicBezTo>
                  <a:cubicBezTo>
                    <a:pt x="4572529" y="71028"/>
                    <a:pt x="4585560" y="67453"/>
                    <a:pt x="4600042" y="67361"/>
                  </a:cubicBezTo>
                  <a:close/>
                  <a:moveTo>
                    <a:pt x="4422801" y="67361"/>
                  </a:moveTo>
                  <a:cubicBezTo>
                    <a:pt x="4444949" y="67672"/>
                    <a:pt x="4463212" y="75508"/>
                    <a:pt x="4477589" y="90868"/>
                  </a:cubicBezTo>
                  <a:cubicBezTo>
                    <a:pt x="4491965" y="106229"/>
                    <a:pt x="4499407" y="127248"/>
                    <a:pt x="4499915" y="153924"/>
                  </a:cubicBezTo>
                  <a:cubicBezTo>
                    <a:pt x="4499407" y="180651"/>
                    <a:pt x="4491965" y="201873"/>
                    <a:pt x="4477589" y="217589"/>
                  </a:cubicBezTo>
                  <a:cubicBezTo>
                    <a:pt x="4463212" y="233305"/>
                    <a:pt x="4444949" y="241344"/>
                    <a:pt x="4422801" y="241706"/>
                  </a:cubicBezTo>
                  <a:cubicBezTo>
                    <a:pt x="4409523" y="241446"/>
                    <a:pt x="4398207" y="238690"/>
                    <a:pt x="4388853" y="233439"/>
                  </a:cubicBezTo>
                  <a:cubicBezTo>
                    <a:pt x="4379500" y="228187"/>
                    <a:pt x="4372223" y="222002"/>
                    <a:pt x="4367022" y="214884"/>
                  </a:cubicBezTo>
                  <a:lnTo>
                    <a:pt x="4367022" y="319430"/>
                  </a:lnTo>
                  <a:lnTo>
                    <a:pt x="4324351" y="319430"/>
                  </a:lnTo>
                  <a:lnTo>
                    <a:pt x="4324351" y="70104"/>
                  </a:lnTo>
                  <a:lnTo>
                    <a:pt x="4367022" y="70104"/>
                  </a:lnTo>
                  <a:lnTo>
                    <a:pt x="4367022" y="94488"/>
                  </a:lnTo>
                  <a:cubicBezTo>
                    <a:pt x="4372109" y="87090"/>
                    <a:pt x="4379385" y="80778"/>
                    <a:pt x="4388853" y="75552"/>
                  </a:cubicBezTo>
                  <a:cubicBezTo>
                    <a:pt x="4398321" y="70326"/>
                    <a:pt x="4409637" y="67596"/>
                    <a:pt x="4422801" y="67361"/>
                  </a:cubicBezTo>
                  <a:close/>
                  <a:moveTo>
                    <a:pt x="3886200" y="67361"/>
                  </a:moveTo>
                  <a:cubicBezTo>
                    <a:pt x="3902626" y="67449"/>
                    <a:pt x="3917358" y="71032"/>
                    <a:pt x="3930396" y="78108"/>
                  </a:cubicBezTo>
                  <a:cubicBezTo>
                    <a:pt x="3943435" y="85184"/>
                    <a:pt x="3953764" y="95224"/>
                    <a:pt x="3961384" y="108227"/>
                  </a:cubicBezTo>
                  <a:cubicBezTo>
                    <a:pt x="3969004" y="121229"/>
                    <a:pt x="3972899" y="136665"/>
                    <a:pt x="3973068" y="154534"/>
                  </a:cubicBezTo>
                  <a:cubicBezTo>
                    <a:pt x="3972890" y="172306"/>
                    <a:pt x="3968912" y="187697"/>
                    <a:pt x="3961136" y="200705"/>
                  </a:cubicBezTo>
                  <a:cubicBezTo>
                    <a:pt x="3953360" y="213714"/>
                    <a:pt x="3942857" y="223776"/>
                    <a:pt x="3929629" y="230892"/>
                  </a:cubicBezTo>
                  <a:cubicBezTo>
                    <a:pt x="3916400" y="238007"/>
                    <a:pt x="3901518" y="241612"/>
                    <a:pt x="3884981" y="241706"/>
                  </a:cubicBezTo>
                  <a:cubicBezTo>
                    <a:pt x="3868571" y="241612"/>
                    <a:pt x="3853944" y="238007"/>
                    <a:pt x="3841101" y="230892"/>
                  </a:cubicBezTo>
                  <a:cubicBezTo>
                    <a:pt x="3828258" y="223776"/>
                    <a:pt x="3818125" y="213714"/>
                    <a:pt x="3810700" y="200705"/>
                  </a:cubicBezTo>
                  <a:cubicBezTo>
                    <a:pt x="3803276" y="187697"/>
                    <a:pt x="3799487" y="172306"/>
                    <a:pt x="3799332" y="154534"/>
                  </a:cubicBezTo>
                  <a:cubicBezTo>
                    <a:pt x="3799502" y="136665"/>
                    <a:pt x="3803396" y="121229"/>
                    <a:pt x="3811016" y="108227"/>
                  </a:cubicBezTo>
                  <a:cubicBezTo>
                    <a:pt x="3818636" y="95224"/>
                    <a:pt x="3828966" y="85184"/>
                    <a:pt x="3842004" y="78108"/>
                  </a:cubicBezTo>
                  <a:cubicBezTo>
                    <a:pt x="3855043" y="71032"/>
                    <a:pt x="3869775" y="67449"/>
                    <a:pt x="3886200" y="67361"/>
                  </a:cubicBezTo>
                  <a:close/>
                  <a:moveTo>
                    <a:pt x="3181350" y="67361"/>
                  </a:moveTo>
                  <a:cubicBezTo>
                    <a:pt x="3197776" y="67449"/>
                    <a:pt x="3212508" y="71032"/>
                    <a:pt x="3225546" y="78108"/>
                  </a:cubicBezTo>
                  <a:cubicBezTo>
                    <a:pt x="3238585" y="85184"/>
                    <a:pt x="3248914" y="95224"/>
                    <a:pt x="3256535" y="108227"/>
                  </a:cubicBezTo>
                  <a:cubicBezTo>
                    <a:pt x="3264154" y="121229"/>
                    <a:pt x="3268049" y="136665"/>
                    <a:pt x="3268218" y="154534"/>
                  </a:cubicBezTo>
                  <a:cubicBezTo>
                    <a:pt x="3268040" y="172306"/>
                    <a:pt x="3264062" y="187697"/>
                    <a:pt x="3256286" y="200705"/>
                  </a:cubicBezTo>
                  <a:cubicBezTo>
                    <a:pt x="3248510" y="213714"/>
                    <a:pt x="3238007" y="223776"/>
                    <a:pt x="3224779" y="230892"/>
                  </a:cubicBezTo>
                  <a:cubicBezTo>
                    <a:pt x="3211550" y="238007"/>
                    <a:pt x="3196668" y="241612"/>
                    <a:pt x="3180131" y="241706"/>
                  </a:cubicBezTo>
                  <a:cubicBezTo>
                    <a:pt x="3163721" y="241612"/>
                    <a:pt x="3149094" y="238007"/>
                    <a:pt x="3136251" y="230892"/>
                  </a:cubicBezTo>
                  <a:cubicBezTo>
                    <a:pt x="3123408" y="223776"/>
                    <a:pt x="3113275" y="213714"/>
                    <a:pt x="3105850" y="200705"/>
                  </a:cubicBezTo>
                  <a:cubicBezTo>
                    <a:pt x="3098426" y="187697"/>
                    <a:pt x="3094637" y="172306"/>
                    <a:pt x="3094483" y="154534"/>
                  </a:cubicBezTo>
                  <a:cubicBezTo>
                    <a:pt x="3094652" y="136665"/>
                    <a:pt x="3098546" y="121229"/>
                    <a:pt x="3106166" y="108227"/>
                  </a:cubicBezTo>
                  <a:cubicBezTo>
                    <a:pt x="3113786" y="95224"/>
                    <a:pt x="3124116" y="85184"/>
                    <a:pt x="3137154" y="78108"/>
                  </a:cubicBezTo>
                  <a:cubicBezTo>
                    <a:pt x="3150193" y="71032"/>
                    <a:pt x="3164925" y="67449"/>
                    <a:pt x="3181350" y="67361"/>
                  </a:cubicBezTo>
                  <a:close/>
                  <a:moveTo>
                    <a:pt x="2761717" y="67361"/>
                  </a:moveTo>
                  <a:cubicBezTo>
                    <a:pt x="2775280" y="67602"/>
                    <a:pt x="2786711" y="70320"/>
                    <a:pt x="2796007" y="75514"/>
                  </a:cubicBezTo>
                  <a:cubicBezTo>
                    <a:pt x="2805303" y="80708"/>
                    <a:pt x="2812466" y="86931"/>
                    <a:pt x="2817495" y="94183"/>
                  </a:cubicBezTo>
                  <a:lnTo>
                    <a:pt x="2817495" y="70104"/>
                  </a:lnTo>
                  <a:lnTo>
                    <a:pt x="2860472" y="70104"/>
                  </a:lnTo>
                  <a:lnTo>
                    <a:pt x="2860472" y="238963"/>
                  </a:lnTo>
                  <a:lnTo>
                    <a:pt x="2817495" y="238963"/>
                  </a:lnTo>
                  <a:lnTo>
                    <a:pt x="2817495" y="214274"/>
                  </a:lnTo>
                  <a:cubicBezTo>
                    <a:pt x="2812434" y="221818"/>
                    <a:pt x="2805183" y="228219"/>
                    <a:pt x="2795740" y="233477"/>
                  </a:cubicBezTo>
                  <a:cubicBezTo>
                    <a:pt x="2786298" y="238735"/>
                    <a:pt x="2774855" y="241478"/>
                    <a:pt x="2761412" y="241706"/>
                  </a:cubicBezTo>
                  <a:cubicBezTo>
                    <a:pt x="2747030" y="241599"/>
                    <a:pt x="2734070" y="237919"/>
                    <a:pt x="2722533" y="230666"/>
                  </a:cubicBezTo>
                  <a:cubicBezTo>
                    <a:pt x="2710996" y="223413"/>
                    <a:pt x="2701829" y="213230"/>
                    <a:pt x="2695034" y="200118"/>
                  </a:cubicBezTo>
                  <a:cubicBezTo>
                    <a:pt x="2688238" y="187006"/>
                    <a:pt x="2684761" y="171608"/>
                    <a:pt x="2684603" y="153924"/>
                  </a:cubicBezTo>
                  <a:cubicBezTo>
                    <a:pt x="2684759" y="136255"/>
                    <a:pt x="2688239" y="120962"/>
                    <a:pt x="2695045" y="108046"/>
                  </a:cubicBezTo>
                  <a:cubicBezTo>
                    <a:pt x="2701850" y="95130"/>
                    <a:pt x="2711043" y="85143"/>
                    <a:pt x="2722624" y="78085"/>
                  </a:cubicBezTo>
                  <a:cubicBezTo>
                    <a:pt x="2734204" y="71028"/>
                    <a:pt x="2747235" y="67453"/>
                    <a:pt x="2761717" y="67361"/>
                  </a:cubicBezTo>
                  <a:close/>
                  <a:moveTo>
                    <a:pt x="2457450" y="67361"/>
                  </a:moveTo>
                  <a:cubicBezTo>
                    <a:pt x="2473876" y="67449"/>
                    <a:pt x="2488608" y="71032"/>
                    <a:pt x="2501646" y="78108"/>
                  </a:cubicBezTo>
                  <a:cubicBezTo>
                    <a:pt x="2514685" y="85184"/>
                    <a:pt x="2525014" y="95224"/>
                    <a:pt x="2532635" y="108227"/>
                  </a:cubicBezTo>
                  <a:cubicBezTo>
                    <a:pt x="2540254" y="121229"/>
                    <a:pt x="2544149" y="136665"/>
                    <a:pt x="2544318" y="154534"/>
                  </a:cubicBezTo>
                  <a:cubicBezTo>
                    <a:pt x="2544140" y="172306"/>
                    <a:pt x="2540162" y="187697"/>
                    <a:pt x="2532386" y="200705"/>
                  </a:cubicBezTo>
                  <a:cubicBezTo>
                    <a:pt x="2524610" y="213714"/>
                    <a:pt x="2514107" y="223776"/>
                    <a:pt x="2500879" y="230892"/>
                  </a:cubicBezTo>
                  <a:cubicBezTo>
                    <a:pt x="2487650" y="238007"/>
                    <a:pt x="2472768" y="241612"/>
                    <a:pt x="2456231" y="241706"/>
                  </a:cubicBezTo>
                  <a:cubicBezTo>
                    <a:pt x="2439821" y="241612"/>
                    <a:pt x="2425194" y="238007"/>
                    <a:pt x="2412351" y="230892"/>
                  </a:cubicBezTo>
                  <a:cubicBezTo>
                    <a:pt x="2399508" y="223776"/>
                    <a:pt x="2389375" y="213714"/>
                    <a:pt x="2381950" y="200705"/>
                  </a:cubicBezTo>
                  <a:cubicBezTo>
                    <a:pt x="2374526" y="187697"/>
                    <a:pt x="2370737" y="172306"/>
                    <a:pt x="2370582" y="154534"/>
                  </a:cubicBezTo>
                  <a:cubicBezTo>
                    <a:pt x="2370752" y="136665"/>
                    <a:pt x="2374647" y="121229"/>
                    <a:pt x="2382266" y="108227"/>
                  </a:cubicBezTo>
                  <a:cubicBezTo>
                    <a:pt x="2389886" y="95224"/>
                    <a:pt x="2400216" y="85184"/>
                    <a:pt x="2413254" y="78108"/>
                  </a:cubicBezTo>
                  <a:cubicBezTo>
                    <a:pt x="2426293" y="71032"/>
                    <a:pt x="2441025" y="67449"/>
                    <a:pt x="2457450" y="67361"/>
                  </a:cubicBezTo>
                  <a:close/>
                  <a:moveTo>
                    <a:pt x="2272818" y="67361"/>
                  </a:moveTo>
                  <a:cubicBezTo>
                    <a:pt x="2293963" y="67488"/>
                    <a:pt x="2311337" y="72720"/>
                    <a:pt x="2324939" y="83058"/>
                  </a:cubicBezTo>
                  <a:cubicBezTo>
                    <a:pt x="2338540" y="93396"/>
                    <a:pt x="2347684" y="108077"/>
                    <a:pt x="2352371" y="127102"/>
                  </a:cubicBezTo>
                  <a:lnTo>
                    <a:pt x="2306346" y="127102"/>
                  </a:lnTo>
                  <a:cubicBezTo>
                    <a:pt x="2303907" y="119856"/>
                    <a:pt x="2299869" y="114154"/>
                    <a:pt x="2294230" y="109995"/>
                  </a:cubicBezTo>
                  <a:cubicBezTo>
                    <a:pt x="2288591" y="105835"/>
                    <a:pt x="2281352" y="103714"/>
                    <a:pt x="2272513" y="103632"/>
                  </a:cubicBezTo>
                  <a:cubicBezTo>
                    <a:pt x="2260461" y="103695"/>
                    <a:pt x="2250885" y="108064"/>
                    <a:pt x="2243786" y="116738"/>
                  </a:cubicBezTo>
                  <a:cubicBezTo>
                    <a:pt x="2236686" y="125412"/>
                    <a:pt x="2233054" y="138011"/>
                    <a:pt x="2232889" y="154534"/>
                  </a:cubicBezTo>
                  <a:cubicBezTo>
                    <a:pt x="2233054" y="171044"/>
                    <a:pt x="2236686" y="183591"/>
                    <a:pt x="2243786" y="192176"/>
                  </a:cubicBezTo>
                  <a:cubicBezTo>
                    <a:pt x="2250885" y="200762"/>
                    <a:pt x="2260461" y="205080"/>
                    <a:pt x="2272513" y="205130"/>
                  </a:cubicBezTo>
                  <a:cubicBezTo>
                    <a:pt x="2281333" y="205118"/>
                    <a:pt x="2288534" y="203162"/>
                    <a:pt x="2294116" y="199263"/>
                  </a:cubicBezTo>
                  <a:cubicBezTo>
                    <a:pt x="2299697" y="195364"/>
                    <a:pt x="2303774" y="189598"/>
                    <a:pt x="2306346" y="181966"/>
                  </a:cubicBezTo>
                  <a:lnTo>
                    <a:pt x="2352371" y="181966"/>
                  </a:lnTo>
                  <a:cubicBezTo>
                    <a:pt x="2347684" y="200190"/>
                    <a:pt x="2338540" y="214643"/>
                    <a:pt x="2324939" y="225323"/>
                  </a:cubicBezTo>
                  <a:cubicBezTo>
                    <a:pt x="2311337" y="236004"/>
                    <a:pt x="2293963" y="241465"/>
                    <a:pt x="2272818" y="241706"/>
                  </a:cubicBezTo>
                  <a:cubicBezTo>
                    <a:pt x="2248002" y="241389"/>
                    <a:pt x="2227987" y="233489"/>
                    <a:pt x="2212772" y="218008"/>
                  </a:cubicBezTo>
                  <a:cubicBezTo>
                    <a:pt x="2197558" y="202527"/>
                    <a:pt x="2189734" y="181369"/>
                    <a:pt x="2189303" y="154534"/>
                  </a:cubicBezTo>
                  <a:cubicBezTo>
                    <a:pt x="2189734" y="127698"/>
                    <a:pt x="2197558" y="106540"/>
                    <a:pt x="2212772" y="91059"/>
                  </a:cubicBezTo>
                  <a:cubicBezTo>
                    <a:pt x="2227987" y="75578"/>
                    <a:pt x="2248002" y="67678"/>
                    <a:pt x="2272818" y="67361"/>
                  </a:cubicBezTo>
                  <a:close/>
                  <a:moveTo>
                    <a:pt x="2083537" y="67361"/>
                  </a:moveTo>
                  <a:cubicBezTo>
                    <a:pt x="2108340" y="67697"/>
                    <a:pt x="2128304" y="75330"/>
                    <a:pt x="2143430" y="90259"/>
                  </a:cubicBezTo>
                  <a:cubicBezTo>
                    <a:pt x="2158556" y="105188"/>
                    <a:pt x="2166328" y="125393"/>
                    <a:pt x="2166747" y="150876"/>
                  </a:cubicBezTo>
                  <a:cubicBezTo>
                    <a:pt x="2166798" y="156362"/>
                    <a:pt x="2166392" y="161849"/>
                    <a:pt x="2165528" y="167335"/>
                  </a:cubicBezTo>
                  <a:lnTo>
                    <a:pt x="2042084" y="167335"/>
                  </a:lnTo>
                  <a:cubicBezTo>
                    <a:pt x="2043373" y="179895"/>
                    <a:pt x="2047729" y="189522"/>
                    <a:pt x="2055152" y="196215"/>
                  </a:cubicBezTo>
                  <a:cubicBezTo>
                    <a:pt x="2062576" y="202908"/>
                    <a:pt x="2071732" y="206286"/>
                    <a:pt x="2082623" y="206350"/>
                  </a:cubicBezTo>
                  <a:cubicBezTo>
                    <a:pt x="2091690" y="206203"/>
                    <a:pt x="2098929" y="204210"/>
                    <a:pt x="2104340" y="200368"/>
                  </a:cubicBezTo>
                  <a:cubicBezTo>
                    <a:pt x="2109750" y="196526"/>
                    <a:pt x="2113788" y="191713"/>
                    <a:pt x="2116455" y="185928"/>
                  </a:cubicBezTo>
                  <a:lnTo>
                    <a:pt x="2162480" y="185928"/>
                  </a:lnTo>
                  <a:cubicBezTo>
                    <a:pt x="2157800" y="201854"/>
                    <a:pt x="2148720" y="215036"/>
                    <a:pt x="2135239" y="225476"/>
                  </a:cubicBezTo>
                  <a:cubicBezTo>
                    <a:pt x="2121758" y="235915"/>
                    <a:pt x="2104524" y="241325"/>
                    <a:pt x="2083537" y="241706"/>
                  </a:cubicBezTo>
                  <a:cubicBezTo>
                    <a:pt x="2058537" y="241389"/>
                    <a:pt x="2038281" y="233489"/>
                    <a:pt x="2022768" y="218008"/>
                  </a:cubicBezTo>
                  <a:cubicBezTo>
                    <a:pt x="2007254" y="202527"/>
                    <a:pt x="1999266" y="181369"/>
                    <a:pt x="1998803" y="154534"/>
                  </a:cubicBezTo>
                  <a:cubicBezTo>
                    <a:pt x="1999209" y="127565"/>
                    <a:pt x="2007083" y="106369"/>
                    <a:pt x="2022425" y="90945"/>
                  </a:cubicBezTo>
                  <a:cubicBezTo>
                    <a:pt x="2037766" y="75520"/>
                    <a:pt x="2058137" y="67659"/>
                    <a:pt x="2083537" y="67361"/>
                  </a:cubicBezTo>
                  <a:close/>
                  <a:moveTo>
                    <a:pt x="1169137" y="67361"/>
                  </a:moveTo>
                  <a:cubicBezTo>
                    <a:pt x="1193940" y="67697"/>
                    <a:pt x="1213904" y="75330"/>
                    <a:pt x="1229030" y="90259"/>
                  </a:cubicBezTo>
                  <a:cubicBezTo>
                    <a:pt x="1244156" y="105188"/>
                    <a:pt x="1251928" y="125393"/>
                    <a:pt x="1252347" y="150876"/>
                  </a:cubicBezTo>
                  <a:cubicBezTo>
                    <a:pt x="1252398" y="156362"/>
                    <a:pt x="1251992" y="161849"/>
                    <a:pt x="1251128" y="167335"/>
                  </a:cubicBezTo>
                  <a:lnTo>
                    <a:pt x="1127684" y="167335"/>
                  </a:lnTo>
                  <a:cubicBezTo>
                    <a:pt x="1128973" y="179895"/>
                    <a:pt x="1133329" y="189522"/>
                    <a:pt x="1140753" y="196215"/>
                  </a:cubicBezTo>
                  <a:cubicBezTo>
                    <a:pt x="1148176" y="202908"/>
                    <a:pt x="1157332" y="206286"/>
                    <a:pt x="1168223" y="206350"/>
                  </a:cubicBezTo>
                  <a:cubicBezTo>
                    <a:pt x="1177290" y="206203"/>
                    <a:pt x="1184529" y="204210"/>
                    <a:pt x="1189940" y="200368"/>
                  </a:cubicBezTo>
                  <a:cubicBezTo>
                    <a:pt x="1195350" y="196526"/>
                    <a:pt x="1199389" y="191713"/>
                    <a:pt x="1202055" y="185928"/>
                  </a:cubicBezTo>
                  <a:lnTo>
                    <a:pt x="1248080" y="185928"/>
                  </a:lnTo>
                  <a:cubicBezTo>
                    <a:pt x="1243400" y="201854"/>
                    <a:pt x="1234320" y="215036"/>
                    <a:pt x="1220839" y="225476"/>
                  </a:cubicBezTo>
                  <a:cubicBezTo>
                    <a:pt x="1207358" y="235915"/>
                    <a:pt x="1190124" y="241325"/>
                    <a:pt x="1169137" y="241706"/>
                  </a:cubicBezTo>
                  <a:cubicBezTo>
                    <a:pt x="1144137" y="241389"/>
                    <a:pt x="1123880" y="233489"/>
                    <a:pt x="1108368" y="218008"/>
                  </a:cubicBezTo>
                  <a:cubicBezTo>
                    <a:pt x="1092855" y="202527"/>
                    <a:pt x="1084866" y="181369"/>
                    <a:pt x="1084403" y="154534"/>
                  </a:cubicBezTo>
                  <a:cubicBezTo>
                    <a:pt x="1084809" y="127565"/>
                    <a:pt x="1092683" y="106369"/>
                    <a:pt x="1108025" y="90945"/>
                  </a:cubicBezTo>
                  <a:cubicBezTo>
                    <a:pt x="1123366" y="75520"/>
                    <a:pt x="1143737" y="67659"/>
                    <a:pt x="1169137" y="67361"/>
                  </a:cubicBezTo>
                  <a:close/>
                  <a:moveTo>
                    <a:pt x="273787" y="67361"/>
                  </a:moveTo>
                  <a:cubicBezTo>
                    <a:pt x="298590" y="67697"/>
                    <a:pt x="318555" y="75330"/>
                    <a:pt x="333680" y="90259"/>
                  </a:cubicBezTo>
                  <a:cubicBezTo>
                    <a:pt x="348806" y="105188"/>
                    <a:pt x="356578" y="125393"/>
                    <a:pt x="356997" y="150876"/>
                  </a:cubicBezTo>
                  <a:cubicBezTo>
                    <a:pt x="357048" y="156362"/>
                    <a:pt x="356642" y="161849"/>
                    <a:pt x="355778" y="167335"/>
                  </a:cubicBezTo>
                  <a:lnTo>
                    <a:pt x="232334" y="167335"/>
                  </a:lnTo>
                  <a:cubicBezTo>
                    <a:pt x="233623" y="179895"/>
                    <a:pt x="237979" y="189522"/>
                    <a:pt x="245403" y="196215"/>
                  </a:cubicBezTo>
                  <a:cubicBezTo>
                    <a:pt x="252826" y="202908"/>
                    <a:pt x="261982" y="206286"/>
                    <a:pt x="272873" y="206350"/>
                  </a:cubicBezTo>
                  <a:cubicBezTo>
                    <a:pt x="281941" y="206203"/>
                    <a:pt x="289179" y="204210"/>
                    <a:pt x="294590" y="200368"/>
                  </a:cubicBezTo>
                  <a:cubicBezTo>
                    <a:pt x="300000" y="196526"/>
                    <a:pt x="304038" y="191713"/>
                    <a:pt x="306705" y="185928"/>
                  </a:cubicBezTo>
                  <a:lnTo>
                    <a:pt x="352730" y="185928"/>
                  </a:lnTo>
                  <a:cubicBezTo>
                    <a:pt x="348050" y="201854"/>
                    <a:pt x="338970" y="215036"/>
                    <a:pt x="325489" y="225476"/>
                  </a:cubicBezTo>
                  <a:cubicBezTo>
                    <a:pt x="312008" y="235915"/>
                    <a:pt x="294774" y="241325"/>
                    <a:pt x="273787" y="241706"/>
                  </a:cubicBezTo>
                  <a:cubicBezTo>
                    <a:pt x="248787" y="241389"/>
                    <a:pt x="228531" y="233489"/>
                    <a:pt x="213018" y="218008"/>
                  </a:cubicBezTo>
                  <a:cubicBezTo>
                    <a:pt x="197505" y="202527"/>
                    <a:pt x="189516" y="181369"/>
                    <a:pt x="189053" y="154534"/>
                  </a:cubicBezTo>
                  <a:cubicBezTo>
                    <a:pt x="189459" y="127565"/>
                    <a:pt x="197333" y="106369"/>
                    <a:pt x="212675" y="90945"/>
                  </a:cubicBezTo>
                  <a:cubicBezTo>
                    <a:pt x="228016" y="75520"/>
                    <a:pt x="248387" y="67659"/>
                    <a:pt x="273787" y="67361"/>
                  </a:cubicBezTo>
                  <a:close/>
                  <a:moveTo>
                    <a:pt x="1833372" y="62179"/>
                  </a:moveTo>
                  <a:lnTo>
                    <a:pt x="1833372" y="202692"/>
                  </a:lnTo>
                  <a:lnTo>
                    <a:pt x="1863548" y="202692"/>
                  </a:lnTo>
                  <a:cubicBezTo>
                    <a:pt x="1886071" y="202546"/>
                    <a:pt x="1903356" y="196437"/>
                    <a:pt x="1915402" y="184366"/>
                  </a:cubicBezTo>
                  <a:cubicBezTo>
                    <a:pt x="1927448" y="172294"/>
                    <a:pt x="1933531" y="155137"/>
                    <a:pt x="1933652" y="132893"/>
                  </a:cubicBezTo>
                  <a:cubicBezTo>
                    <a:pt x="1933531" y="110611"/>
                    <a:pt x="1927448" y="93300"/>
                    <a:pt x="1915402" y="80962"/>
                  </a:cubicBezTo>
                  <a:cubicBezTo>
                    <a:pt x="1903356" y="68624"/>
                    <a:pt x="1886071" y="62363"/>
                    <a:pt x="1863548" y="62179"/>
                  </a:cubicBezTo>
                  <a:close/>
                  <a:moveTo>
                    <a:pt x="42672" y="61570"/>
                  </a:moveTo>
                  <a:lnTo>
                    <a:pt x="42672" y="124054"/>
                  </a:lnTo>
                  <a:lnTo>
                    <a:pt x="78334" y="124054"/>
                  </a:lnTo>
                  <a:cubicBezTo>
                    <a:pt x="90170" y="123933"/>
                    <a:pt x="98883" y="121050"/>
                    <a:pt x="104471" y="115405"/>
                  </a:cubicBezTo>
                  <a:cubicBezTo>
                    <a:pt x="110059" y="109760"/>
                    <a:pt x="112827" y="102076"/>
                    <a:pt x="112777" y="92354"/>
                  </a:cubicBezTo>
                  <a:cubicBezTo>
                    <a:pt x="112827" y="82804"/>
                    <a:pt x="110059" y="75311"/>
                    <a:pt x="104471" y="69875"/>
                  </a:cubicBezTo>
                  <a:cubicBezTo>
                    <a:pt x="98883" y="64440"/>
                    <a:pt x="90170" y="61671"/>
                    <a:pt x="78334" y="61570"/>
                  </a:cubicBezTo>
                  <a:close/>
                  <a:moveTo>
                    <a:pt x="2911831" y="28346"/>
                  </a:moveTo>
                  <a:lnTo>
                    <a:pt x="2954808" y="28346"/>
                  </a:lnTo>
                  <a:lnTo>
                    <a:pt x="2954808" y="70104"/>
                  </a:lnTo>
                  <a:lnTo>
                    <a:pt x="2992603" y="70104"/>
                  </a:lnTo>
                  <a:lnTo>
                    <a:pt x="2992603" y="105156"/>
                  </a:lnTo>
                  <a:lnTo>
                    <a:pt x="2954808" y="105156"/>
                  </a:lnTo>
                  <a:lnTo>
                    <a:pt x="2954808" y="186842"/>
                  </a:lnTo>
                  <a:cubicBezTo>
                    <a:pt x="2954719" y="192449"/>
                    <a:pt x="2956040" y="196551"/>
                    <a:pt x="2958770" y="199149"/>
                  </a:cubicBezTo>
                  <a:cubicBezTo>
                    <a:pt x="2961501" y="201746"/>
                    <a:pt x="2966174" y="203028"/>
                    <a:pt x="2972791" y="202997"/>
                  </a:cubicBezTo>
                  <a:lnTo>
                    <a:pt x="2992603" y="202997"/>
                  </a:lnTo>
                  <a:lnTo>
                    <a:pt x="2992603" y="238963"/>
                  </a:lnTo>
                  <a:lnTo>
                    <a:pt x="2965780" y="238963"/>
                  </a:lnTo>
                  <a:cubicBezTo>
                    <a:pt x="2949397" y="239198"/>
                    <a:pt x="2936367" y="235299"/>
                    <a:pt x="2926690" y="227266"/>
                  </a:cubicBezTo>
                  <a:cubicBezTo>
                    <a:pt x="2917013" y="219234"/>
                    <a:pt x="2912060" y="205657"/>
                    <a:pt x="2911831" y="186538"/>
                  </a:cubicBezTo>
                  <a:lnTo>
                    <a:pt x="2911831" y="105156"/>
                  </a:lnTo>
                  <a:lnTo>
                    <a:pt x="2891714" y="105156"/>
                  </a:lnTo>
                  <a:lnTo>
                    <a:pt x="2891714" y="70104"/>
                  </a:lnTo>
                  <a:lnTo>
                    <a:pt x="2911831" y="70104"/>
                  </a:lnTo>
                  <a:close/>
                  <a:moveTo>
                    <a:pt x="1790700" y="26213"/>
                  </a:moveTo>
                  <a:lnTo>
                    <a:pt x="1865072" y="26213"/>
                  </a:lnTo>
                  <a:cubicBezTo>
                    <a:pt x="1899482" y="26619"/>
                    <a:pt x="1926673" y="36322"/>
                    <a:pt x="1946644" y="55321"/>
                  </a:cubicBezTo>
                  <a:cubicBezTo>
                    <a:pt x="1966614" y="74320"/>
                    <a:pt x="1976813" y="100178"/>
                    <a:pt x="1977238" y="132893"/>
                  </a:cubicBezTo>
                  <a:cubicBezTo>
                    <a:pt x="1976813" y="165449"/>
                    <a:pt x="1966614" y="191167"/>
                    <a:pt x="1946644" y="210045"/>
                  </a:cubicBezTo>
                  <a:cubicBezTo>
                    <a:pt x="1926673" y="228924"/>
                    <a:pt x="1899482" y="238563"/>
                    <a:pt x="1865072" y="238963"/>
                  </a:cubicBezTo>
                  <a:lnTo>
                    <a:pt x="1790700" y="238963"/>
                  </a:lnTo>
                  <a:close/>
                  <a:moveTo>
                    <a:pt x="0" y="26213"/>
                  </a:moveTo>
                  <a:lnTo>
                    <a:pt x="79858" y="26213"/>
                  </a:lnTo>
                  <a:cubicBezTo>
                    <a:pt x="105461" y="26702"/>
                    <a:pt x="124664" y="33115"/>
                    <a:pt x="137465" y="45453"/>
                  </a:cubicBezTo>
                  <a:cubicBezTo>
                    <a:pt x="150267" y="57791"/>
                    <a:pt x="156668" y="73120"/>
                    <a:pt x="156668" y="91440"/>
                  </a:cubicBezTo>
                  <a:cubicBezTo>
                    <a:pt x="156782" y="104756"/>
                    <a:pt x="152972" y="117062"/>
                    <a:pt x="145238" y="128359"/>
                  </a:cubicBezTo>
                  <a:cubicBezTo>
                    <a:pt x="137503" y="139655"/>
                    <a:pt x="125159" y="147771"/>
                    <a:pt x="108204" y="152705"/>
                  </a:cubicBezTo>
                  <a:lnTo>
                    <a:pt x="159106" y="238963"/>
                  </a:lnTo>
                  <a:lnTo>
                    <a:pt x="109728" y="238963"/>
                  </a:lnTo>
                  <a:lnTo>
                    <a:pt x="62789" y="156058"/>
                  </a:lnTo>
                  <a:lnTo>
                    <a:pt x="42672" y="156058"/>
                  </a:lnTo>
                  <a:lnTo>
                    <a:pt x="42672" y="238963"/>
                  </a:lnTo>
                  <a:lnTo>
                    <a:pt x="0" y="238963"/>
                  </a:lnTo>
                  <a:close/>
                  <a:moveTo>
                    <a:pt x="3669411" y="23470"/>
                  </a:moveTo>
                  <a:cubicBezTo>
                    <a:pt x="3693351" y="23616"/>
                    <a:pt x="3714128" y="29648"/>
                    <a:pt x="3731743" y="41567"/>
                  </a:cubicBezTo>
                  <a:cubicBezTo>
                    <a:pt x="3749358" y="53486"/>
                    <a:pt x="3761905" y="70415"/>
                    <a:pt x="3769386" y="92354"/>
                  </a:cubicBezTo>
                  <a:lnTo>
                    <a:pt x="3720313" y="92354"/>
                  </a:lnTo>
                  <a:cubicBezTo>
                    <a:pt x="3715208" y="82150"/>
                    <a:pt x="3708273" y="74517"/>
                    <a:pt x="3699510" y="69456"/>
                  </a:cubicBezTo>
                  <a:cubicBezTo>
                    <a:pt x="3690747" y="64395"/>
                    <a:pt x="3680613" y="61868"/>
                    <a:pt x="3669106" y="61874"/>
                  </a:cubicBezTo>
                  <a:cubicBezTo>
                    <a:pt x="3650183" y="62103"/>
                    <a:pt x="3634918" y="68428"/>
                    <a:pt x="3623310" y="80848"/>
                  </a:cubicBezTo>
                  <a:cubicBezTo>
                    <a:pt x="3611703" y="93269"/>
                    <a:pt x="3605734" y="110414"/>
                    <a:pt x="3605403" y="132283"/>
                  </a:cubicBezTo>
                  <a:cubicBezTo>
                    <a:pt x="3605734" y="154019"/>
                    <a:pt x="3611703" y="171126"/>
                    <a:pt x="3623310" y="183604"/>
                  </a:cubicBezTo>
                  <a:cubicBezTo>
                    <a:pt x="3634918" y="196082"/>
                    <a:pt x="3650183" y="202444"/>
                    <a:pt x="3669106" y="202692"/>
                  </a:cubicBezTo>
                  <a:cubicBezTo>
                    <a:pt x="3680613" y="202705"/>
                    <a:pt x="3690747" y="200165"/>
                    <a:pt x="3699510" y="195072"/>
                  </a:cubicBezTo>
                  <a:cubicBezTo>
                    <a:pt x="3708273" y="189979"/>
                    <a:pt x="3715208" y="182258"/>
                    <a:pt x="3720313" y="171907"/>
                  </a:cubicBezTo>
                  <a:lnTo>
                    <a:pt x="3769386" y="171907"/>
                  </a:lnTo>
                  <a:cubicBezTo>
                    <a:pt x="3761905" y="193980"/>
                    <a:pt x="3749358" y="210947"/>
                    <a:pt x="3731743" y="222809"/>
                  </a:cubicBezTo>
                  <a:cubicBezTo>
                    <a:pt x="3714128" y="234671"/>
                    <a:pt x="3693351" y="240665"/>
                    <a:pt x="3669411" y="240792"/>
                  </a:cubicBezTo>
                  <a:cubicBezTo>
                    <a:pt x="3648792" y="240632"/>
                    <a:pt x="3630391" y="235973"/>
                    <a:pt x="3614209" y="226816"/>
                  </a:cubicBezTo>
                  <a:cubicBezTo>
                    <a:pt x="3598026" y="217659"/>
                    <a:pt x="3585247" y="204963"/>
                    <a:pt x="3575872" y="188728"/>
                  </a:cubicBezTo>
                  <a:cubicBezTo>
                    <a:pt x="3566496" y="172492"/>
                    <a:pt x="3561710" y="153677"/>
                    <a:pt x="3561512" y="132283"/>
                  </a:cubicBezTo>
                  <a:cubicBezTo>
                    <a:pt x="3561710" y="110885"/>
                    <a:pt x="3566496" y="92044"/>
                    <a:pt x="3575872" y="75760"/>
                  </a:cubicBezTo>
                  <a:cubicBezTo>
                    <a:pt x="3585247" y="59475"/>
                    <a:pt x="3598026" y="46730"/>
                    <a:pt x="3614209" y="37524"/>
                  </a:cubicBezTo>
                  <a:cubicBezTo>
                    <a:pt x="3630391" y="28318"/>
                    <a:pt x="3648792" y="23633"/>
                    <a:pt x="3669411" y="23470"/>
                  </a:cubicBezTo>
                  <a:close/>
                  <a:moveTo>
                    <a:pt x="754761" y="23470"/>
                  </a:moveTo>
                  <a:cubicBezTo>
                    <a:pt x="778701" y="23616"/>
                    <a:pt x="799478" y="29648"/>
                    <a:pt x="817093" y="41567"/>
                  </a:cubicBezTo>
                  <a:cubicBezTo>
                    <a:pt x="834708" y="53486"/>
                    <a:pt x="847256" y="70415"/>
                    <a:pt x="854736" y="92354"/>
                  </a:cubicBezTo>
                  <a:lnTo>
                    <a:pt x="805663" y="92354"/>
                  </a:lnTo>
                  <a:cubicBezTo>
                    <a:pt x="800558" y="82150"/>
                    <a:pt x="793623" y="74517"/>
                    <a:pt x="784860" y="69456"/>
                  </a:cubicBezTo>
                  <a:cubicBezTo>
                    <a:pt x="776098" y="64395"/>
                    <a:pt x="765963" y="61868"/>
                    <a:pt x="754457" y="61874"/>
                  </a:cubicBezTo>
                  <a:cubicBezTo>
                    <a:pt x="735534" y="62103"/>
                    <a:pt x="720268" y="68428"/>
                    <a:pt x="708660" y="80848"/>
                  </a:cubicBezTo>
                  <a:cubicBezTo>
                    <a:pt x="697053" y="93269"/>
                    <a:pt x="691084" y="110414"/>
                    <a:pt x="690753" y="132283"/>
                  </a:cubicBezTo>
                  <a:cubicBezTo>
                    <a:pt x="691084" y="154019"/>
                    <a:pt x="697053" y="171126"/>
                    <a:pt x="708660" y="183604"/>
                  </a:cubicBezTo>
                  <a:cubicBezTo>
                    <a:pt x="720268" y="196082"/>
                    <a:pt x="735534" y="202444"/>
                    <a:pt x="754457" y="202692"/>
                  </a:cubicBezTo>
                  <a:cubicBezTo>
                    <a:pt x="765963" y="202705"/>
                    <a:pt x="776098" y="200165"/>
                    <a:pt x="784860" y="195072"/>
                  </a:cubicBezTo>
                  <a:cubicBezTo>
                    <a:pt x="793623" y="189979"/>
                    <a:pt x="800558" y="182258"/>
                    <a:pt x="805663" y="171907"/>
                  </a:cubicBezTo>
                  <a:lnTo>
                    <a:pt x="854736" y="171907"/>
                  </a:lnTo>
                  <a:cubicBezTo>
                    <a:pt x="847256" y="193980"/>
                    <a:pt x="834708" y="210947"/>
                    <a:pt x="817093" y="222809"/>
                  </a:cubicBezTo>
                  <a:cubicBezTo>
                    <a:pt x="799478" y="234671"/>
                    <a:pt x="778701" y="240665"/>
                    <a:pt x="754761" y="240792"/>
                  </a:cubicBezTo>
                  <a:cubicBezTo>
                    <a:pt x="734142" y="240632"/>
                    <a:pt x="715741" y="235973"/>
                    <a:pt x="699559" y="226816"/>
                  </a:cubicBezTo>
                  <a:cubicBezTo>
                    <a:pt x="683376" y="217659"/>
                    <a:pt x="670597" y="204963"/>
                    <a:pt x="661222" y="188728"/>
                  </a:cubicBezTo>
                  <a:cubicBezTo>
                    <a:pt x="651846" y="172492"/>
                    <a:pt x="647060" y="153677"/>
                    <a:pt x="646862" y="132283"/>
                  </a:cubicBezTo>
                  <a:cubicBezTo>
                    <a:pt x="647060" y="110885"/>
                    <a:pt x="651846" y="92044"/>
                    <a:pt x="661222" y="75760"/>
                  </a:cubicBezTo>
                  <a:cubicBezTo>
                    <a:pt x="670597" y="59475"/>
                    <a:pt x="683376" y="46730"/>
                    <a:pt x="699559" y="37524"/>
                  </a:cubicBezTo>
                  <a:cubicBezTo>
                    <a:pt x="715741" y="28318"/>
                    <a:pt x="734142" y="23633"/>
                    <a:pt x="754761" y="23470"/>
                  </a:cubicBezTo>
                  <a:close/>
                  <a:moveTo>
                    <a:pt x="895350" y="13411"/>
                  </a:moveTo>
                  <a:lnTo>
                    <a:pt x="938022" y="13411"/>
                  </a:lnTo>
                  <a:lnTo>
                    <a:pt x="938022" y="91135"/>
                  </a:lnTo>
                  <a:cubicBezTo>
                    <a:pt x="943598" y="83890"/>
                    <a:pt x="950887" y="78187"/>
                    <a:pt x="959892" y="74028"/>
                  </a:cubicBezTo>
                  <a:cubicBezTo>
                    <a:pt x="968896" y="69869"/>
                    <a:pt x="979082" y="67748"/>
                    <a:pt x="990448" y="67666"/>
                  </a:cubicBezTo>
                  <a:cubicBezTo>
                    <a:pt x="1009860" y="67761"/>
                    <a:pt x="1025595" y="73971"/>
                    <a:pt x="1037654" y="86296"/>
                  </a:cubicBezTo>
                  <a:cubicBezTo>
                    <a:pt x="1049713" y="98622"/>
                    <a:pt x="1055923" y="116491"/>
                    <a:pt x="1056285" y="139903"/>
                  </a:cubicBezTo>
                  <a:lnTo>
                    <a:pt x="1056285" y="238963"/>
                  </a:lnTo>
                  <a:lnTo>
                    <a:pt x="1013613" y="238963"/>
                  </a:lnTo>
                  <a:lnTo>
                    <a:pt x="1013613" y="145694"/>
                  </a:lnTo>
                  <a:cubicBezTo>
                    <a:pt x="1013460" y="132086"/>
                    <a:pt x="1010031" y="121736"/>
                    <a:pt x="1003326" y="114643"/>
                  </a:cubicBezTo>
                  <a:cubicBezTo>
                    <a:pt x="996620" y="107550"/>
                    <a:pt x="987552" y="103981"/>
                    <a:pt x="976122" y="103937"/>
                  </a:cubicBezTo>
                  <a:cubicBezTo>
                    <a:pt x="964400" y="103981"/>
                    <a:pt x="955155" y="107550"/>
                    <a:pt x="948386" y="114643"/>
                  </a:cubicBezTo>
                  <a:cubicBezTo>
                    <a:pt x="941617" y="121736"/>
                    <a:pt x="938162" y="132086"/>
                    <a:pt x="938022" y="145694"/>
                  </a:cubicBezTo>
                  <a:lnTo>
                    <a:pt x="938022" y="238963"/>
                  </a:lnTo>
                  <a:lnTo>
                    <a:pt x="895350" y="238963"/>
                  </a:lnTo>
                  <a:close/>
                  <a:moveTo>
                    <a:pt x="512141" y="13411"/>
                  </a:moveTo>
                  <a:lnTo>
                    <a:pt x="555422" y="13411"/>
                  </a:lnTo>
                  <a:lnTo>
                    <a:pt x="555422" y="238963"/>
                  </a:lnTo>
                  <a:lnTo>
                    <a:pt x="512141" y="238963"/>
                  </a:lnTo>
                  <a:lnTo>
                    <a:pt x="512141" y="213970"/>
                  </a:lnTo>
                  <a:cubicBezTo>
                    <a:pt x="507086" y="221926"/>
                    <a:pt x="499898" y="228492"/>
                    <a:pt x="490576" y="233667"/>
                  </a:cubicBezTo>
                  <a:cubicBezTo>
                    <a:pt x="481254" y="238842"/>
                    <a:pt x="469951" y="241522"/>
                    <a:pt x="456667" y="241706"/>
                  </a:cubicBezTo>
                  <a:cubicBezTo>
                    <a:pt x="442185" y="241599"/>
                    <a:pt x="429154" y="237919"/>
                    <a:pt x="417574" y="230666"/>
                  </a:cubicBezTo>
                  <a:cubicBezTo>
                    <a:pt x="405993" y="223413"/>
                    <a:pt x="396800" y="213230"/>
                    <a:pt x="389995" y="200118"/>
                  </a:cubicBezTo>
                  <a:cubicBezTo>
                    <a:pt x="383190" y="187006"/>
                    <a:pt x="379709" y="171608"/>
                    <a:pt x="379553" y="153924"/>
                  </a:cubicBezTo>
                  <a:cubicBezTo>
                    <a:pt x="379707" y="136255"/>
                    <a:pt x="383191" y="120962"/>
                    <a:pt x="390006" y="108046"/>
                  </a:cubicBezTo>
                  <a:cubicBezTo>
                    <a:pt x="396821" y="95130"/>
                    <a:pt x="406040" y="85143"/>
                    <a:pt x="417664" y="78085"/>
                  </a:cubicBezTo>
                  <a:cubicBezTo>
                    <a:pt x="429288" y="71028"/>
                    <a:pt x="442390" y="67453"/>
                    <a:pt x="456972" y="67361"/>
                  </a:cubicBezTo>
                  <a:cubicBezTo>
                    <a:pt x="468281" y="67462"/>
                    <a:pt x="478810" y="69850"/>
                    <a:pt x="488557" y="74524"/>
                  </a:cubicBezTo>
                  <a:cubicBezTo>
                    <a:pt x="498304" y="79197"/>
                    <a:pt x="506165" y="85547"/>
                    <a:pt x="512141" y="93574"/>
                  </a:cubicBezTo>
                  <a:close/>
                  <a:moveTo>
                    <a:pt x="3041066" y="0"/>
                  </a:moveTo>
                  <a:cubicBezTo>
                    <a:pt x="3048693" y="165"/>
                    <a:pt x="3054928" y="2578"/>
                    <a:pt x="3059773" y="7239"/>
                  </a:cubicBezTo>
                  <a:cubicBezTo>
                    <a:pt x="3064618" y="11900"/>
                    <a:pt x="3067120" y="17818"/>
                    <a:pt x="3067279" y="24994"/>
                  </a:cubicBezTo>
                  <a:cubicBezTo>
                    <a:pt x="3067120" y="32169"/>
                    <a:pt x="3064618" y="38087"/>
                    <a:pt x="3059773" y="42748"/>
                  </a:cubicBezTo>
                  <a:cubicBezTo>
                    <a:pt x="3054928" y="47409"/>
                    <a:pt x="3048693" y="49822"/>
                    <a:pt x="3041066" y="49987"/>
                  </a:cubicBezTo>
                  <a:cubicBezTo>
                    <a:pt x="3033307" y="49822"/>
                    <a:pt x="3027033" y="47409"/>
                    <a:pt x="3022245" y="42748"/>
                  </a:cubicBezTo>
                  <a:cubicBezTo>
                    <a:pt x="3017457" y="38087"/>
                    <a:pt x="3014993" y="32169"/>
                    <a:pt x="3014853" y="24994"/>
                  </a:cubicBezTo>
                  <a:cubicBezTo>
                    <a:pt x="3014993" y="17818"/>
                    <a:pt x="3017457" y="11900"/>
                    <a:pt x="3022245" y="7239"/>
                  </a:cubicBezTo>
                  <a:cubicBezTo>
                    <a:pt x="3027033" y="2578"/>
                    <a:pt x="3033307" y="165"/>
                    <a:pt x="304106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dirty="0">
                <a:latin typeface="Poppins SemiBold" panose="00000700000000000000" pitchFamily="50" charset="0"/>
                <a:cs typeface="Poppins SemiBold" panose="00000700000000000000" pitchFamily="50" charset="0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0B21DEBD-1FE2-0AA3-0657-0758FB1D1633}"/>
                </a:ext>
              </a:extLst>
            </p:cNvPr>
            <p:cNvSpPr/>
            <p:nvPr/>
          </p:nvSpPr>
          <p:spPr>
            <a:xfrm>
              <a:off x="10231563" y="3306569"/>
              <a:ext cx="366664" cy="375874"/>
            </a:xfrm>
            <a:custGeom>
              <a:avLst/>
              <a:gdLst>
                <a:gd name="connsiteX0" fmla="*/ 178727 w 366664"/>
                <a:gd name="connsiteY0" fmla="*/ 0 h 375874"/>
                <a:gd name="connsiteX1" fmla="*/ 366664 w 366664"/>
                <a:gd name="connsiteY1" fmla="*/ 187937 h 375874"/>
                <a:gd name="connsiteX2" fmla="*/ 178727 w 366664"/>
                <a:gd name="connsiteY2" fmla="*/ 375874 h 375874"/>
                <a:gd name="connsiteX3" fmla="*/ 5559 w 366664"/>
                <a:gd name="connsiteY3" fmla="*/ 261091 h 375874"/>
                <a:gd name="connsiteX4" fmla="*/ 0 w 366664"/>
                <a:gd name="connsiteY4" fmla="*/ 233556 h 375874"/>
                <a:gd name="connsiteX5" fmla="*/ 114594 w 366664"/>
                <a:gd name="connsiteY5" fmla="*/ 233556 h 375874"/>
                <a:gd name="connsiteX6" fmla="*/ 160212 w 366664"/>
                <a:gd name="connsiteY6" fmla="*/ 187938 h 375874"/>
                <a:gd name="connsiteX7" fmla="*/ 114594 w 366664"/>
                <a:gd name="connsiteY7" fmla="*/ 142320 h 375874"/>
                <a:gd name="connsiteX8" fmla="*/ 0 w 366664"/>
                <a:gd name="connsiteY8" fmla="*/ 142320 h 375874"/>
                <a:gd name="connsiteX9" fmla="*/ 5559 w 366664"/>
                <a:gd name="connsiteY9" fmla="*/ 114783 h 375874"/>
                <a:gd name="connsiteX10" fmla="*/ 178727 w 366664"/>
                <a:gd name="connsiteY10" fmla="*/ 0 h 375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6664" h="375874">
                  <a:moveTo>
                    <a:pt x="178727" y="0"/>
                  </a:moveTo>
                  <a:cubicBezTo>
                    <a:pt x="282522" y="0"/>
                    <a:pt x="366664" y="84142"/>
                    <a:pt x="366664" y="187937"/>
                  </a:cubicBezTo>
                  <a:cubicBezTo>
                    <a:pt x="366664" y="291732"/>
                    <a:pt x="282522" y="375874"/>
                    <a:pt x="178727" y="375874"/>
                  </a:cubicBezTo>
                  <a:cubicBezTo>
                    <a:pt x="100881" y="375874"/>
                    <a:pt x="34089" y="328544"/>
                    <a:pt x="5559" y="261091"/>
                  </a:cubicBezTo>
                  <a:lnTo>
                    <a:pt x="0" y="233556"/>
                  </a:lnTo>
                  <a:lnTo>
                    <a:pt x="114594" y="233556"/>
                  </a:lnTo>
                  <a:cubicBezTo>
                    <a:pt x="139788" y="233556"/>
                    <a:pt x="160212" y="213132"/>
                    <a:pt x="160212" y="187938"/>
                  </a:cubicBezTo>
                  <a:cubicBezTo>
                    <a:pt x="160212" y="162744"/>
                    <a:pt x="139788" y="142320"/>
                    <a:pt x="114594" y="142320"/>
                  </a:cubicBezTo>
                  <a:lnTo>
                    <a:pt x="0" y="142320"/>
                  </a:lnTo>
                  <a:lnTo>
                    <a:pt x="5559" y="114783"/>
                  </a:lnTo>
                  <a:cubicBezTo>
                    <a:pt x="34089" y="47330"/>
                    <a:pt x="100881" y="0"/>
                    <a:pt x="17872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3" name="矩形: 圆角 202">
              <a:extLst>
                <a:ext uri="{FF2B5EF4-FFF2-40B4-BE49-F238E27FC236}">
                  <a16:creationId xmlns:a16="http://schemas.microsoft.com/office/drawing/2014/main" id="{7E472D0E-B9FB-2AE4-BB4D-147862E32DE3}"/>
                </a:ext>
              </a:extLst>
            </p:cNvPr>
            <p:cNvSpPr/>
            <p:nvPr/>
          </p:nvSpPr>
          <p:spPr>
            <a:xfrm>
              <a:off x="9563101" y="3471647"/>
              <a:ext cx="788194" cy="45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2" name="任意多边形: 形状 191">
            <a:extLst>
              <a:ext uri="{FF2B5EF4-FFF2-40B4-BE49-F238E27FC236}">
                <a16:creationId xmlns:a16="http://schemas.microsoft.com/office/drawing/2014/main" id="{B74A9B19-7F33-670F-9565-342A1E5B2EBE}"/>
              </a:ext>
            </a:extLst>
          </p:cNvPr>
          <p:cNvSpPr/>
          <p:nvPr/>
        </p:nvSpPr>
        <p:spPr>
          <a:xfrm flipH="1" flipV="1">
            <a:off x="-1" y="2462153"/>
            <a:ext cx="10144849" cy="3228775"/>
          </a:xfrm>
          <a:custGeom>
            <a:avLst/>
            <a:gdLst>
              <a:gd name="connsiteX0" fmla="*/ 12192000 w 12192000"/>
              <a:gd name="connsiteY0" fmla="*/ 6858003 h 6858003"/>
              <a:gd name="connsiteX1" fmla="*/ 0 w 12192000"/>
              <a:gd name="connsiteY1" fmla="*/ 6858003 h 6858003"/>
              <a:gd name="connsiteX2" fmla="*/ 0 w 12192000"/>
              <a:gd name="connsiteY2" fmla="*/ 6857999 h 6858003"/>
              <a:gd name="connsiteX3" fmla="*/ 1 w 12192000"/>
              <a:gd name="connsiteY3" fmla="*/ 6857999 h 6858003"/>
              <a:gd name="connsiteX4" fmla="*/ 1 w 12192000"/>
              <a:gd name="connsiteY4" fmla="*/ 3874530 h 6858003"/>
              <a:gd name="connsiteX5" fmla="*/ 203426 w 12192000"/>
              <a:gd name="connsiteY5" fmla="*/ 3792201 h 6858003"/>
              <a:gd name="connsiteX6" fmla="*/ 3861539 w 12192000"/>
              <a:gd name="connsiteY6" fmla="*/ 2469323 h 6858003"/>
              <a:gd name="connsiteX7" fmla="*/ 8215205 w 12192000"/>
              <a:gd name="connsiteY7" fmla="*/ 1861658 h 6858003"/>
              <a:gd name="connsiteX8" fmla="*/ 12192000 w 12192000"/>
              <a:gd name="connsiteY8" fmla="*/ 0 h 6858003"/>
              <a:gd name="connsiteX0" fmla="*/ 1 w 12192000"/>
              <a:gd name="connsiteY0" fmla="*/ 6857999 h 6949439"/>
              <a:gd name="connsiteX1" fmla="*/ 1 w 12192000"/>
              <a:gd name="connsiteY1" fmla="*/ 3874530 h 6949439"/>
              <a:gd name="connsiteX2" fmla="*/ 203426 w 12192000"/>
              <a:gd name="connsiteY2" fmla="*/ 3792201 h 6949439"/>
              <a:gd name="connsiteX3" fmla="*/ 3861539 w 12192000"/>
              <a:gd name="connsiteY3" fmla="*/ 2469323 h 6949439"/>
              <a:gd name="connsiteX4" fmla="*/ 8215205 w 12192000"/>
              <a:gd name="connsiteY4" fmla="*/ 1861658 h 6949439"/>
              <a:gd name="connsiteX5" fmla="*/ 12192000 w 12192000"/>
              <a:gd name="connsiteY5" fmla="*/ 0 h 6949439"/>
              <a:gd name="connsiteX6" fmla="*/ 12192000 w 12192000"/>
              <a:gd name="connsiteY6" fmla="*/ 6858003 h 6949439"/>
              <a:gd name="connsiteX7" fmla="*/ 0 w 12192000"/>
              <a:gd name="connsiteY7" fmla="*/ 6858003 h 6949439"/>
              <a:gd name="connsiteX8" fmla="*/ 0 w 12192000"/>
              <a:gd name="connsiteY8" fmla="*/ 6857999 h 6949439"/>
              <a:gd name="connsiteX9" fmla="*/ 91441 w 12192000"/>
              <a:gd name="connsiteY9" fmla="*/ 6949439 h 6949439"/>
              <a:gd name="connsiteX0" fmla="*/ 1 w 12192000"/>
              <a:gd name="connsiteY0" fmla="*/ 6857999 h 6949439"/>
              <a:gd name="connsiteX1" fmla="*/ 1 w 12192000"/>
              <a:gd name="connsiteY1" fmla="*/ 3874530 h 6949439"/>
              <a:gd name="connsiteX2" fmla="*/ 203426 w 12192000"/>
              <a:gd name="connsiteY2" fmla="*/ 3792201 h 6949439"/>
              <a:gd name="connsiteX3" fmla="*/ 3861539 w 12192000"/>
              <a:gd name="connsiteY3" fmla="*/ 2469323 h 6949439"/>
              <a:gd name="connsiteX4" fmla="*/ 8215205 w 12192000"/>
              <a:gd name="connsiteY4" fmla="*/ 1861658 h 6949439"/>
              <a:gd name="connsiteX5" fmla="*/ 12192000 w 12192000"/>
              <a:gd name="connsiteY5" fmla="*/ 0 h 6949439"/>
              <a:gd name="connsiteX6" fmla="*/ 12192000 w 12192000"/>
              <a:gd name="connsiteY6" fmla="*/ 6858003 h 6949439"/>
              <a:gd name="connsiteX7" fmla="*/ 0 w 12192000"/>
              <a:gd name="connsiteY7" fmla="*/ 6858003 h 6949439"/>
              <a:gd name="connsiteX8" fmla="*/ 91441 w 12192000"/>
              <a:gd name="connsiteY8" fmla="*/ 6949439 h 6949439"/>
              <a:gd name="connsiteX0" fmla="*/ 1 w 12192000"/>
              <a:gd name="connsiteY0" fmla="*/ 6857999 h 6858003"/>
              <a:gd name="connsiteX1" fmla="*/ 1 w 12192000"/>
              <a:gd name="connsiteY1" fmla="*/ 3874530 h 6858003"/>
              <a:gd name="connsiteX2" fmla="*/ 203426 w 12192000"/>
              <a:gd name="connsiteY2" fmla="*/ 3792201 h 6858003"/>
              <a:gd name="connsiteX3" fmla="*/ 3861539 w 12192000"/>
              <a:gd name="connsiteY3" fmla="*/ 2469323 h 6858003"/>
              <a:gd name="connsiteX4" fmla="*/ 8215205 w 12192000"/>
              <a:gd name="connsiteY4" fmla="*/ 1861658 h 6858003"/>
              <a:gd name="connsiteX5" fmla="*/ 12192000 w 12192000"/>
              <a:gd name="connsiteY5" fmla="*/ 0 h 6858003"/>
              <a:gd name="connsiteX6" fmla="*/ 12192000 w 12192000"/>
              <a:gd name="connsiteY6" fmla="*/ 6858003 h 6858003"/>
              <a:gd name="connsiteX7" fmla="*/ 0 w 12192000"/>
              <a:gd name="connsiteY7" fmla="*/ 6858003 h 6858003"/>
              <a:gd name="connsiteX0" fmla="*/ 0 w 12191999"/>
              <a:gd name="connsiteY0" fmla="*/ 6857999 h 6858003"/>
              <a:gd name="connsiteX1" fmla="*/ 0 w 12191999"/>
              <a:gd name="connsiteY1" fmla="*/ 3874530 h 6858003"/>
              <a:gd name="connsiteX2" fmla="*/ 203425 w 12191999"/>
              <a:gd name="connsiteY2" fmla="*/ 3792201 h 6858003"/>
              <a:gd name="connsiteX3" fmla="*/ 3861538 w 12191999"/>
              <a:gd name="connsiteY3" fmla="*/ 2469323 h 6858003"/>
              <a:gd name="connsiteX4" fmla="*/ 8215204 w 12191999"/>
              <a:gd name="connsiteY4" fmla="*/ 1861658 h 6858003"/>
              <a:gd name="connsiteX5" fmla="*/ 12191999 w 12191999"/>
              <a:gd name="connsiteY5" fmla="*/ 0 h 6858003"/>
              <a:gd name="connsiteX6" fmla="*/ 12191999 w 12191999"/>
              <a:gd name="connsiteY6" fmla="*/ 6858003 h 6858003"/>
              <a:gd name="connsiteX0" fmla="*/ 0 w 12191999"/>
              <a:gd name="connsiteY0" fmla="*/ 3874530 h 6858003"/>
              <a:gd name="connsiteX1" fmla="*/ 203425 w 12191999"/>
              <a:gd name="connsiteY1" fmla="*/ 3792201 h 6858003"/>
              <a:gd name="connsiteX2" fmla="*/ 3861538 w 12191999"/>
              <a:gd name="connsiteY2" fmla="*/ 2469323 h 6858003"/>
              <a:gd name="connsiteX3" fmla="*/ 8215204 w 12191999"/>
              <a:gd name="connsiteY3" fmla="*/ 1861658 h 6858003"/>
              <a:gd name="connsiteX4" fmla="*/ 12191999 w 12191999"/>
              <a:gd name="connsiteY4" fmla="*/ 0 h 6858003"/>
              <a:gd name="connsiteX5" fmla="*/ 12191999 w 12191999"/>
              <a:gd name="connsiteY5" fmla="*/ 6858003 h 6858003"/>
              <a:gd name="connsiteX0" fmla="*/ 0 w 12191999"/>
              <a:gd name="connsiteY0" fmla="*/ 3874530 h 3874530"/>
              <a:gd name="connsiteX1" fmla="*/ 203425 w 12191999"/>
              <a:gd name="connsiteY1" fmla="*/ 3792201 h 3874530"/>
              <a:gd name="connsiteX2" fmla="*/ 3861538 w 12191999"/>
              <a:gd name="connsiteY2" fmla="*/ 2469323 h 3874530"/>
              <a:gd name="connsiteX3" fmla="*/ 8215204 w 12191999"/>
              <a:gd name="connsiteY3" fmla="*/ 1861658 h 3874530"/>
              <a:gd name="connsiteX4" fmla="*/ 12191999 w 12191999"/>
              <a:gd name="connsiteY4" fmla="*/ 0 h 387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3874530">
                <a:moveTo>
                  <a:pt x="0" y="3874530"/>
                </a:moveTo>
                <a:lnTo>
                  <a:pt x="203425" y="3792201"/>
                </a:lnTo>
                <a:cubicBezTo>
                  <a:pt x="1260434" y="3351569"/>
                  <a:pt x="1911541" y="2911759"/>
                  <a:pt x="3861538" y="2469323"/>
                </a:cubicBezTo>
                <a:cubicBezTo>
                  <a:pt x="5281602" y="2147124"/>
                  <a:pt x="6511501" y="2333451"/>
                  <a:pt x="8215204" y="1861658"/>
                </a:cubicBezTo>
                <a:cubicBezTo>
                  <a:pt x="9918906" y="1389865"/>
                  <a:pt x="10894200" y="894476"/>
                  <a:pt x="12191999" y="0"/>
                </a:cubicBezTo>
              </a:path>
            </a:pathLst>
          </a:custGeom>
          <a:noFill/>
          <a:ln w="92075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10561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042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460076" y="2221302"/>
            <a:ext cx="50963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7933"/>
  <p:tag name="LEFT" val="341.9959"/>
  <p:tag name="WIDTH" val="385.6295"/>
  <p:tag name="HEIGHT" val="123.59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红樱桃装饰"/>
  <p:tag name="FONTSIZE" val="96"/>
  <p:tag name="FONTCOLOR" val="0"/>
  <p:tag name="FONTBOLD" val="0"/>
  <p:tag name="FONTITALIC" val="0"/>
  <p:tag name="FONTNAME" val="站酷庆科黄油体"/>
  <p:tag name="NAMEASCII" val="站酷庆科黄油体"/>
  <p:tag name="NAMECOMPLEXSCRIPT" val="+mn-cs"/>
  <p:tag name="NAMEFAREAST" val="站酷庆科黄油体"/>
  <p:tag name="FONTNAMEASCII" val="站酷庆科黄油体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41.9959"/>
  <p:tag name="T_TOP" val="106.7933"/>
  <p:tag name="T_WIDTH" val="385.6295"/>
  <p:tag name="T_HEIGTH" val="123.5953"/>
  <p:tag name="T_TEXT" val="红樱桃装饰"/>
  <p:tag name="T_FONTCOLOR" val="0"/>
  <p:tag name="T_FONTNAME" val="站酷庆科黄油体"/>
  <p:tag name="T_FONTNAMEASCII" val="站酷庆科黄油体"/>
  <p:tag name="T_NAMECOMPLEXSCRIPT" val="+mn-cs"/>
  <p:tag name="T_NAMEFAREAST" val="站酷庆科黄油体"/>
  <p:tag name="T_FONTBOLD" val="0"/>
  <p:tag name="T_FONTSIZE" val="9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7.88599"/>
  <p:tag name="OFFSETLEFT" val="11.90402"/>
  <p:tag name="OFFSETWIDTH" val="357.936"/>
  <p:tag name="OFFSETHEIGHT" val="88.128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9.0479"/>
  <p:tag name="LEFT" val="334.8038"/>
  <p:tag name="WIDTH" val="421.4761"/>
  <p:tag name="HEIGHT" val="36.3515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Red Cherry Decoration Company"/>
  <p:tag name="FONTSIZE" val="24"/>
  <p:tag name="FONTCOLOR" val="0"/>
  <p:tag name="FONTBOLD" val="0"/>
  <p:tag name="FONTITALIC" val="0"/>
  <p:tag name="FONTNAME" val="Poppins SemiBold"/>
  <p:tag name="NAMEASCII" val="Poppins SemiBold"/>
  <p:tag name="NAMECOMPLEXSCRIPT" val="Poppins SemiBold"/>
  <p:tag name="NAMEFAREAST" val="微软雅黑"/>
  <p:tag name="FONTNAMEASCII" val="Poppins SemiBold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4.8038"/>
  <p:tag name="T_TOP" val="259.0479"/>
  <p:tag name="T_WIDTH" val="421.4761"/>
  <p:tag name="T_HEIGTH" val="36.35157"/>
  <p:tag name="T_TEXT" val="Red Cherry Decoration Company"/>
  <p:tag name="T_FONTCOLOR" val="0"/>
  <p:tag name="T_FONTNAME" val="Poppins SemiBold"/>
  <p:tag name="T_FONTNAMEASCII" val="Poppins SemiBold"/>
  <p:tag name="T_NAMECOMPLEXSCRIPT" val="Poppins SemiBold"/>
  <p:tag name="T_NAMEFAREAST" val="微软雅黑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534027"/>
  <p:tag name="OFFSETLEFT" val="8.855988"/>
  <p:tag name="OFFSETWIDTH" val="401.97"/>
  <p:tag name="OFFSETHEIGHT" val="25.15197"/>
</p:tagLst>
</file>

<file path=ppt/theme/theme1.xml><?xml version="1.0" encoding="utf-8"?>
<a:theme xmlns:a="http://schemas.openxmlformats.org/drawingml/2006/main" name="3_微笑PPT - 小A">
  <a:themeElements>
    <a:clrScheme name="红色">
      <a:dk1>
        <a:srgbClr val="000000"/>
      </a:dk1>
      <a:lt1>
        <a:srgbClr val="FFFFFF"/>
      </a:lt1>
      <a:dk2>
        <a:srgbClr val="073E87"/>
      </a:dk2>
      <a:lt2>
        <a:srgbClr val="C6E7FC"/>
      </a:lt2>
      <a:accent1>
        <a:srgbClr val="81011F"/>
      </a:accent1>
      <a:accent2>
        <a:srgbClr val="B63B3B"/>
      </a:accent2>
      <a:accent3>
        <a:srgbClr val="D77057"/>
      </a:accent3>
      <a:accent4>
        <a:srgbClr val="F2B2A7"/>
      </a:accent4>
      <a:accent5>
        <a:srgbClr val="AAAFC3"/>
      </a:accent5>
      <a:accent6>
        <a:srgbClr val="2874DB"/>
      </a:accent6>
      <a:hlink>
        <a:srgbClr val="0080FF"/>
      </a:hlink>
      <a:folHlink>
        <a:srgbClr val="5EAEFF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p25pfd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</TotalTime>
  <Words>204</Words>
  <Application>Microsoft Office PowerPoint</Application>
  <PresentationFormat>自定义</PresentationFormat>
  <Paragraphs>54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Roboto Bold</vt:lpstr>
      <vt:lpstr>Roboto Regular</vt:lpstr>
      <vt:lpstr>等线</vt:lpstr>
      <vt:lpstr>思源黑体 CN Bold</vt:lpstr>
      <vt:lpstr>微软雅黑</vt:lpstr>
      <vt:lpstr>站酷庆科黄油体</vt:lpstr>
      <vt:lpstr>字魂138号-霸燃手书</vt:lpstr>
      <vt:lpstr>Arial</vt:lpstr>
      <vt:lpstr>Poppins SemiBold</vt:lpstr>
      <vt:lpstr>Wingdings</vt:lpstr>
      <vt:lpstr>3_微笑PPT - 小A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温暖清新为爱筑家项目路演ppt模板</dc:title>
  <dc:creator>PPT竞技场</dc:creator>
  <cp:keywords>51PPT模板网</cp:keywords>
  <dc:description>www.51pptmoban.com</dc:description>
  <cp:lastModifiedBy>Win user</cp:lastModifiedBy>
  <cp:revision>413</cp:revision>
  <dcterms:created xsi:type="dcterms:W3CDTF">2011-03-07T02:17:00Z</dcterms:created>
  <dcterms:modified xsi:type="dcterms:W3CDTF">2022-08-07T13:07:37Z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