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3" r:id="rId3"/>
    <p:sldId id="261" r:id="rId4"/>
    <p:sldId id="257" r:id="rId5"/>
    <p:sldId id="267" r:id="rId6"/>
    <p:sldId id="264" r:id="rId7"/>
    <p:sldId id="56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4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pos="7384" userDrawn="1">
          <p15:clr>
            <a:srgbClr val="A4A3A4"/>
          </p15:clr>
        </p15:guide>
        <p15:guide id="4" orient="horz" pos="608" userDrawn="1">
          <p15:clr>
            <a:srgbClr val="A4A3A4"/>
          </p15:clr>
        </p15:guide>
        <p15:guide id="5" orient="horz" pos="41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C00000"/>
    <a:srgbClr val="6E0C0E"/>
    <a:srgbClr val="C1151B"/>
    <a:srgbClr val="FFA7A7"/>
    <a:srgbClr val="680000"/>
    <a:srgbClr val="FFC9C9"/>
    <a:srgbClr val="FFB7B7"/>
    <a:srgbClr val="D0CCC9"/>
    <a:srgbClr val="DCD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192"/>
      </p:cViewPr>
      <p:guideLst>
        <p:guide orient="horz" pos="264"/>
        <p:guide pos="288"/>
        <p:guide pos="7384"/>
        <p:guide orient="horz" pos="608"/>
        <p:guide orient="horz" pos="4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7A8BD-0763-4D45-8ABE-A80DA0BDA5D5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99EE9-625E-46DD-9E5E-024C5EF9E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45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99EE9-625E-46DD-9E5E-024C5EF9E6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996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99EE9-625E-46DD-9E5E-024C5EF9E6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22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99EE9-625E-46DD-9E5E-024C5EF9E6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28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99EE9-625E-46DD-9E5E-024C5EF9E6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45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D99EE9-625E-46DD-9E5E-024C5EF9E6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37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269E1E-12E6-1285-2B95-87793FDE8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93BE0D-DF33-30BD-42DA-A3FB28154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458524-7E9A-D813-56AC-0293E9D7F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A3A3-56B3-4470-97A6-5F41B553B820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EE477C-73A5-7A06-66D1-C71E198B8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DBAF49-BD7F-352D-1288-F20A126DC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E98DB-F1EB-4EFA-8455-7A41FC0CC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08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43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78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BFC572-CD51-0745-EAA7-A82564471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EA7C5AB-2CE4-B118-CD13-702148990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DC99BC-E387-6F39-4743-6D8BB86C60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CA3A3-56B3-4470-97A6-5F41B553B820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D435AD-76F0-271C-0AA8-9E12081FE5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B87FED-D8CD-B591-64D2-A4AC031F3E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E98DB-F1EB-4EFA-8455-7A41FC0CC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56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4" userDrawn="1">
          <p15:clr>
            <a:srgbClr val="F26B43"/>
          </p15:clr>
        </p15:guide>
        <p15:guide id="2" pos="288" userDrawn="1">
          <p15:clr>
            <a:srgbClr val="F26B43"/>
          </p15:clr>
        </p15:guide>
        <p15:guide id="3" pos="7384" userDrawn="1">
          <p15:clr>
            <a:srgbClr val="F26B43"/>
          </p15:clr>
        </p15:guide>
        <p15:guide id="4" orient="horz" pos="608" userDrawn="1">
          <p15:clr>
            <a:srgbClr val="F26B43"/>
          </p15:clr>
        </p15:guide>
        <p15:guide id="5" orient="horz" pos="41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800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2643A8F8-3541-7E2A-3225-39E4B5E24A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988" y="30402"/>
            <a:ext cx="12229988" cy="6827598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300989C3-61C0-2AF3-48EB-50750AF788B4}"/>
              </a:ext>
            </a:extLst>
          </p:cNvPr>
          <p:cNvSpPr/>
          <p:nvPr/>
        </p:nvSpPr>
        <p:spPr>
          <a:xfrm>
            <a:off x="-37988" y="0"/>
            <a:ext cx="1222998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6FDCE17-8158-2710-3434-DEB3F3A3EA75}"/>
              </a:ext>
            </a:extLst>
          </p:cNvPr>
          <p:cNvGrpSpPr/>
          <p:nvPr/>
        </p:nvGrpSpPr>
        <p:grpSpPr>
          <a:xfrm>
            <a:off x="457200" y="419100"/>
            <a:ext cx="1976148" cy="584736"/>
            <a:chOff x="1715067" y="1212794"/>
            <a:chExt cx="8883160" cy="26284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5B0BE2D-6198-F6D3-05AF-309B854E746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52E6123-518C-5C20-9651-E1FA816C2470}"/>
                  </a:ext>
                </a:extLst>
              </p:cNvPr>
              <p:cNvSpPr/>
              <p:nvPr/>
            </p:nvSpPr>
            <p:spPr>
              <a:xfrm>
                <a:off x="2705508" y="1476329"/>
                <a:ext cx="2084187" cy="1798094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391DE31-C3FE-9DDE-C56D-17EEFD809B8D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7830A00-7995-5FE7-3B33-3315140DD15C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F8FC78C-B78C-8E52-FFE9-88C5F4C2C7BC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CA87E35-2E64-2FBD-696C-6C2E09CAE7E7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5FB8DE9-DD62-53CC-9C80-59E16182AE52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7C42800-BF9C-B7CA-DF36-9BCBE6FAAAB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TextBox 72">
              <a:extLst>
                <a:ext uri="{FF2B5EF4-FFF2-40B4-BE49-F238E27FC236}">
                  <a16:creationId xmlns:a16="http://schemas.microsoft.com/office/drawing/2014/main" id="{76432932-E675-873B-14DD-0CE150D0E29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7" y="1572340"/>
              <a:ext cx="6254879" cy="1540025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2" name="TextBox 76">
              <a:extLst>
                <a:ext uri="{FF2B5EF4-FFF2-40B4-BE49-F238E27FC236}">
                  <a16:creationId xmlns:a16="http://schemas.microsoft.com/office/drawing/2014/main" id="{CF243798-7268-ACBF-3A68-27842F1C3E0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solidFill>
                  <a:sysClr val="windowText" lastClr="000000"/>
                </a:solidFill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E34BE06-2776-31F5-1F33-2763DBC50609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4984EF6D-CFB5-5F54-A69D-D9537EAFFA97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 Box 7">
            <a:extLst>
              <a:ext uri="{FF2B5EF4-FFF2-40B4-BE49-F238E27FC236}">
                <a16:creationId xmlns:a16="http://schemas.microsoft.com/office/drawing/2014/main" id="{8EAC95CF-378A-045F-5DB2-AA6E53057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7214" y="1928550"/>
            <a:ext cx="1491983" cy="204831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9600" b="1" dirty="0">
                <a:gradFill>
                  <a:gsLst>
                    <a:gs pos="24000">
                      <a:srgbClr val="FFA7A7"/>
                    </a:gs>
                    <a:gs pos="65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152400" dist="457200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为</a:t>
            </a:r>
            <a:endParaRPr lang="en-US" altLang="zh-CN" sz="13800" b="1" dirty="0">
              <a:gradFill>
                <a:gsLst>
                  <a:gs pos="24000">
                    <a:srgbClr val="FFA7A7"/>
                  </a:gs>
                  <a:gs pos="65000">
                    <a:srgbClr val="C00000"/>
                  </a:gs>
                </a:gsLst>
                <a:path path="circle">
                  <a:fillToRect r="100000" b="100000"/>
                </a:path>
              </a:gradFill>
              <a:effectLst>
                <a:outerShdw blurRad="152400" dist="457200" dir="7680000" sy="30000" kx="1300200" algn="ctr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24" name="Text Box 7">
            <a:extLst>
              <a:ext uri="{FF2B5EF4-FFF2-40B4-BE49-F238E27FC236}">
                <a16:creationId xmlns:a16="http://schemas.microsoft.com/office/drawing/2014/main" id="{81743520-25D1-8FFD-A265-E0E8B7AE4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931" y="846312"/>
            <a:ext cx="1491983" cy="290412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3800" b="1" dirty="0">
                <a:gradFill>
                  <a:gsLst>
                    <a:gs pos="24000">
                      <a:srgbClr val="FFA7A7"/>
                    </a:gs>
                    <a:gs pos="65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152400" dist="457200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爱</a:t>
            </a:r>
            <a:endParaRPr lang="en-US" altLang="zh-CN" sz="13800" b="1" dirty="0">
              <a:gradFill>
                <a:gsLst>
                  <a:gs pos="24000">
                    <a:srgbClr val="FFA7A7"/>
                  </a:gs>
                  <a:gs pos="65000">
                    <a:srgbClr val="C00000"/>
                  </a:gs>
                </a:gsLst>
                <a:path path="circle">
                  <a:fillToRect r="100000" b="100000"/>
                </a:path>
              </a:gradFill>
              <a:effectLst>
                <a:outerShdw blurRad="152400" dist="457200" dir="7680000" sy="30000" kx="1300200" algn="ctr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id="{78930139-1C4D-F213-9BB5-E8606EA43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676" y="1541393"/>
            <a:ext cx="1149084" cy="2435475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1500" b="1">
                <a:gradFill>
                  <a:gsLst>
                    <a:gs pos="24000">
                      <a:srgbClr val="FFA7A7"/>
                    </a:gs>
                    <a:gs pos="65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152400" dist="457200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筑</a:t>
            </a:r>
            <a:endParaRPr lang="en-US" altLang="zh-CN" sz="11500" b="1" dirty="0">
              <a:gradFill>
                <a:gsLst>
                  <a:gs pos="24000">
                    <a:srgbClr val="FFA7A7"/>
                  </a:gs>
                  <a:gs pos="65000">
                    <a:srgbClr val="C00000"/>
                  </a:gs>
                </a:gsLst>
                <a:path path="circle">
                  <a:fillToRect r="100000" b="100000"/>
                </a:path>
              </a:gradFill>
              <a:effectLst>
                <a:outerShdw blurRad="152400" dist="457200" dir="7680000" sy="30000" kx="1300200" algn="ctr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26" name="Text Box 7">
            <a:extLst>
              <a:ext uri="{FF2B5EF4-FFF2-40B4-BE49-F238E27FC236}">
                <a16:creationId xmlns:a16="http://schemas.microsoft.com/office/drawing/2014/main" id="{24439BC9-EF3C-5F3C-BDCC-319272AF9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7393" y="1032335"/>
            <a:ext cx="1491983" cy="290412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3800" b="1">
                <a:gradFill>
                  <a:gsLst>
                    <a:gs pos="24000">
                      <a:srgbClr val="FFA7A7"/>
                    </a:gs>
                    <a:gs pos="65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152400" dist="457200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家</a:t>
            </a:r>
            <a:endParaRPr lang="en-US" altLang="zh-CN" sz="13800" b="1" dirty="0">
              <a:gradFill>
                <a:gsLst>
                  <a:gs pos="24000">
                    <a:srgbClr val="FFA7A7"/>
                  </a:gs>
                  <a:gs pos="65000">
                    <a:srgbClr val="C00000"/>
                  </a:gs>
                </a:gsLst>
                <a:path path="circle">
                  <a:fillToRect r="100000" b="100000"/>
                </a:path>
              </a:gradFill>
              <a:effectLst>
                <a:outerShdw blurRad="152400" dist="457200" dir="7680000" sy="30000" kx="1300200" algn="ctr" rotWithShape="0">
                  <a:prstClr val="black">
                    <a:alpha val="32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1648CD6-AD02-E2D9-81A8-0E8F5A5CD6DC}"/>
              </a:ext>
            </a:extLst>
          </p:cNvPr>
          <p:cNvGrpSpPr/>
          <p:nvPr/>
        </p:nvGrpSpPr>
        <p:grpSpPr>
          <a:xfrm>
            <a:off x="4614136" y="4161566"/>
            <a:ext cx="2963727" cy="637791"/>
            <a:chOff x="2415505" y="1720353"/>
            <a:chExt cx="623331" cy="1659929"/>
          </a:xfrm>
          <a:effectLst>
            <a:outerShdw blurRad="127000" dist="114300" dir="2700000" algn="tl" rotWithShape="0">
              <a:srgbClr val="C00000">
                <a:alpha val="53000"/>
              </a:srgbClr>
            </a:outerShdw>
          </a:effectLst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3EF86233-BE42-ABDC-4C35-DCE18626E044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4146B41-2FAF-5279-685E-DBF63E4C1E4B}"/>
                </a:ext>
              </a:extLst>
            </p:cNvPr>
            <p:cNvSpPr/>
            <p:nvPr/>
          </p:nvSpPr>
          <p:spPr>
            <a:xfrm>
              <a:off x="2415505" y="1720353"/>
              <a:ext cx="623331" cy="16599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8000">
                  <a:schemeClr val="bg1"/>
                </a:gs>
                <a:gs pos="52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 Box 7">
            <a:extLst>
              <a:ext uri="{FF2B5EF4-FFF2-40B4-BE49-F238E27FC236}">
                <a16:creationId xmlns:a16="http://schemas.microsoft.com/office/drawing/2014/main" id="{4244069A-790C-59DC-37B1-8EE5DCCD6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6191" y="4136335"/>
            <a:ext cx="2639615" cy="581313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红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樱桃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装饰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656DABA-97BE-5387-79E4-F0FD9CBC1F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6275" y="4006951"/>
            <a:ext cx="2639615" cy="342672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991E30C-A6FD-2379-8C00-DED32774529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1643" y="4753154"/>
            <a:ext cx="1609264" cy="10456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371A030-1FA6-16A7-1BED-8E7AA125BE3C}"/>
              </a:ext>
            </a:extLst>
          </p:cNvPr>
          <p:cNvGrpSpPr/>
          <p:nvPr/>
        </p:nvGrpSpPr>
        <p:grpSpPr>
          <a:xfrm>
            <a:off x="-37988" y="5498030"/>
            <a:ext cx="12229988" cy="2048318"/>
            <a:chOff x="0" y="5180304"/>
            <a:chExt cx="12229988" cy="230843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2C89CDF-5CA4-2B02-4A59-3DB3DB139D02}"/>
                </a:ext>
              </a:extLst>
            </p:cNvPr>
            <p:cNvSpPr/>
            <p:nvPr/>
          </p:nvSpPr>
          <p:spPr>
            <a:xfrm>
              <a:off x="0" y="5180304"/>
              <a:ext cx="12229988" cy="1923722"/>
            </a:xfrm>
            <a:custGeom>
              <a:avLst/>
              <a:gdLst>
                <a:gd name="connsiteX0" fmla="*/ 0 w 12229988"/>
                <a:gd name="connsiteY0" fmla="*/ 2 h 1923722"/>
                <a:gd name="connsiteX1" fmla="*/ 44460 w 12229988"/>
                <a:gd name="connsiteY1" fmla="*/ 98643 h 1923722"/>
                <a:gd name="connsiteX2" fmla="*/ 2188392 w 12229988"/>
                <a:gd name="connsiteY2" fmla="*/ 489456 h 1923722"/>
                <a:gd name="connsiteX3" fmla="*/ 3926603 w 12229988"/>
                <a:gd name="connsiteY3" fmla="*/ 489456 h 1923722"/>
                <a:gd name="connsiteX4" fmla="*/ 6114995 w 12229988"/>
                <a:gd name="connsiteY4" fmla="*/ 978911 h 1923722"/>
                <a:gd name="connsiteX5" fmla="*/ 8303387 w 12229988"/>
                <a:gd name="connsiteY5" fmla="*/ 489456 h 1923722"/>
                <a:gd name="connsiteX6" fmla="*/ 10041597 w 12229988"/>
                <a:gd name="connsiteY6" fmla="*/ 489456 h 1923722"/>
                <a:gd name="connsiteX7" fmla="*/ 12185529 w 12229988"/>
                <a:gd name="connsiteY7" fmla="*/ 98643 h 1923722"/>
                <a:gd name="connsiteX8" fmla="*/ 12229988 w 12229988"/>
                <a:gd name="connsiteY8" fmla="*/ 3 h 1923722"/>
                <a:gd name="connsiteX9" fmla="*/ 12229988 w 12229988"/>
                <a:gd name="connsiteY9" fmla="*/ 1923722 h 1923722"/>
                <a:gd name="connsiteX10" fmla="*/ 0 w 12229988"/>
                <a:gd name="connsiteY10" fmla="*/ 1923722 h 1923722"/>
                <a:gd name="connsiteX11" fmla="*/ 0 w 12229988"/>
                <a:gd name="connsiteY11" fmla="*/ 0 h 1923722"/>
                <a:gd name="connsiteX12" fmla="*/ 12229988 w 12229988"/>
                <a:gd name="connsiteY12" fmla="*/ 0 h 1923722"/>
                <a:gd name="connsiteX13" fmla="*/ 12229988 w 12229988"/>
                <a:gd name="connsiteY13" fmla="*/ 1 h 1923722"/>
                <a:gd name="connsiteX14" fmla="*/ 0 w 12229988"/>
                <a:gd name="connsiteY14" fmla="*/ 1 h 192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29988" h="1923722">
                  <a:moveTo>
                    <a:pt x="0" y="2"/>
                  </a:moveTo>
                  <a:lnTo>
                    <a:pt x="44460" y="98643"/>
                  </a:lnTo>
                  <a:cubicBezTo>
                    <a:pt x="248519" y="321680"/>
                    <a:pt x="1130853" y="489456"/>
                    <a:pt x="2188392" y="489456"/>
                  </a:cubicBezTo>
                  <a:lnTo>
                    <a:pt x="3926603" y="489456"/>
                  </a:lnTo>
                  <a:cubicBezTo>
                    <a:pt x="5135219" y="489456"/>
                    <a:pt x="6114995" y="708592"/>
                    <a:pt x="6114995" y="978911"/>
                  </a:cubicBezTo>
                  <a:cubicBezTo>
                    <a:pt x="6114995" y="708592"/>
                    <a:pt x="7094771" y="489456"/>
                    <a:pt x="8303387" y="489456"/>
                  </a:cubicBezTo>
                  <a:lnTo>
                    <a:pt x="10041597" y="489456"/>
                  </a:lnTo>
                  <a:cubicBezTo>
                    <a:pt x="11099136" y="489456"/>
                    <a:pt x="11981469" y="321680"/>
                    <a:pt x="12185529" y="98643"/>
                  </a:cubicBezTo>
                  <a:lnTo>
                    <a:pt x="12229988" y="3"/>
                  </a:lnTo>
                  <a:lnTo>
                    <a:pt x="12229988" y="1923722"/>
                  </a:lnTo>
                  <a:lnTo>
                    <a:pt x="0" y="1923722"/>
                  </a:lnTo>
                  <a:close/>
                  <a:moveTo>
                    <a:pt x="0" y="0"/>
                  </a:moveTo>
                  <a:lnTo>
                    <a:pt x="12229988" y="0"/>
                  </a:lnTo>
                  <a:lnTo>
                    <a:pt x="1222998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1151B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5722C3-25A6-6C2F-9D99-3161E431BDD2}"/>
                </a:ext>
              </a:extLst>
            </p:cNvPr>
            <p:cNvSpPr/>
            <p:nvPr/>
          </p:nvSpPr>
          <p:spPr>
            <a:xfrm>
              <a:off x="0" y="5372660"/>
              <a:ext cx="12229988" cy="1923722"/>
            </a:xfrm>
            <a:custGeom>
              <a:avLst/>
              <a:gdLst>
                <a:gd name="connsiteX0" fmla="*/ 0 w 12229988"/>
                <a:gd name="connsiteY0" fmla="*/ 2 h 1923722"/>
                <a:gd name="connsiteX1" fmla="*/ 44460 w 12229988"/>
                <a:gd name="connsiteY1" fmla="*/ 98643 h 1923722"/>
                <a:gd name="connsiteX2" fmla="*/ 2188392 w 12229988"/>
                <a:gd name="connsiteY2" fmla="*/ 489456 h 1923722"/>
                <a:gd name="connsiteX3" fmla="*/ 3926603 w 12229988"/>
                <a:gd name="connsiteY3" fmla="*/ 489456 h 1923722"/>
                <a:gd name="connsiteX4" fmla="*/ 6114995 w 12229988"/>
                <a:gd name="connsiteY4" fmla="*/ 978911 h 1923722"/>
                <a:gd name="connsiteX5" fmla="*/ 8303387 w 12229988"/>
                <a:gd name="connsiteY5" fmla="*/ 489456 h 1923722"/>
                <a:gd name="connsiteX6" fmla="*/ 10041597 w 12229988"/>
                <a:gd name="connsiteY6" fmla="*/ 489456 h 1923722"/>
                <a:gd name="connsiteX7" fmla="*/ 12185529 w 12229988"/>
                <a:gd name="connsiteY7" fmla="*/ 98643 h 1923722"/>
                <a:gd name="connsiteX8" fmla="*/ 12229988 w 12229988"/>
                <a:gd name="connsiteY8" fmla="*/ 3 h 1923722"/>
                <a:gd name="connsiteX9" fmla="*/ 12229988 w 12229988"/>
                <a:gd name="connsiteY9" fmla="*/ 1923722 h 1923722"/>
                <a:gd name="connsiteX10" fmla="*/ 0 w 12229988"/>
                <a:gd name="connsiteY10" fmla="*/ 1923722 h 1923722"/>
                <a:gd name="connsiteX11" fmla="*/ 0 w 12229988"/>
                <a:gd name="connsiteY11" fmla="*/ 0 h 1923722"/>
                <a:gd name="connsiteX12" fmla="*/ 12229988 w 12229988"/>
                <a:gd name="connsiteY12" fmla="*/ 0 h 1923722"/>
                <a:gd name="connsiteX13" fmla="*/ 12229988 w 12229988"/>
                <a:gd name="connsiteY13" fmla="*/ 1 h 1923722"/>
                <a:gd name="connsiteX14" fmla="*/ 0 w 12229988"/>
                <a:gd name="connsiteY14" fmla="*/ 1 h 192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29988" h="1923722">
                  <a:moveTo>
                    <a:pt x="0" y="2"/>
                  </a:moveTo>
                  <a:lnTo>
                    <a:pt x="44460" y="98643"/>
                  </a:lnTo>
                  <a:cubicBezTo>
                    <a:pt x="248519" y="321680"/>
                    <a:pt x="1130853" y="489456"/>
                    <a:pt x="2188392" y="489456"/>
                  </a:cubicBezTo>
                  <a:lnTo>
                    <a:pt x="3926603" y="489456"/>
                  </a:lnTo>
                  <a:cubicBezTo>
                    <a:pt x="5135219" y="489456"/>
                    <a:pt x="6114995" y="708592"/>
                    <a:pt x="6114995" y="978911"/>
                  </a:cubicBezTo>
                  <a:cubicBezTo>
                    <a:pt x="6114995" y="708592"/>
                    <a:pt x="7094771" y="489456"/>
                    <a:pt x="8303387" y="489456"/>
                  </a:cubicBezTo>
                  <a:lnTo>
                    <a:pt x="10041597" y="489456"/>
                  </a:lnTo>
                  <a:cubicBezTo>
                    <a:pt x="11099136" y="489456"/>
                    <a:pt x="11981469" y="321680"/>
                    <a:pt x="12185529" y="98643"/>
                  </a:cubicBezTo>
                  <a:lnTo>
                    <a:pt x="12229988" y="3"/>
                  </a:lnTo>
                  <a:lnTo>
                    <a:pt x="12229988" y="1923722"/>
                  </a:lnTo>
                  <a:lnTo>
                    <a:pt x="0" y="1923722"/>
                  </a:lnTo>
                  <a:close/>
                  <a:moveTo>
                    <a:pt x="0" y="0"/>
                  </a:moveTo>
                  <a:lnTo>
                    <a:pt x="12229988" y="0"/>
                  </a:lnTo>
                  <a:lnTo>
                    <a:pt x="1222998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1151B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0140139-B9CC-AB2C-79FC-42C2C1F30BA2}"/>
                </a:ext>
              </a:extLst>
            </p:cNvPr>
            <p:cNvSpPr/>
            <p:nvPr/>
          </p:nvSpPr>
          <p:spPr>
            <a:xfrm>
              <a:off x="0" y="5565017"/>
              <a:ext cx="12229988" cy="1923722"/>
            </a:xfrm>
            <a:custGeom>
              <a:avLst/>
              <a:gdLst>
                <a:gd name="connsiteX0" fmla="*/ 0 w 12229988"/>
                <a:gd name="connsiteY0" fmla="*/ 2 h 1923722"/>
                <a:gd name="connsiteX1" fmla="*/ 44460 w 12229988"/>
                <a:gd name="connsiteY1" fmla="*/ 98643 h 1923722"/>
                <a:gd name="connsiteX2" fmla="*/ 2188392 w 12229988"/>
                <a:gd name="connsiteY2" fmla="*/ 489456 h 1923722"/>
                <a:gd name="connsiteX3" fmla="*/ 3926603 w 12229988"/>
                <a:gd name="connsiteY3" fmla="*/ 489456 h 1923722"/>
                <a:gd name="connsiteX4" fmla="*/ 6114995 w 12229988"/>
                <a:gd name="connsiteY4" fmla="*/ 978911 h 1923722"/>
                <a:gd name="connsiteX5" fmla="*/ 8303387 w 12229988"/>
                <a:gd name="connsiteY5" fmla="*/ 489456 h 1923722"/>
                <a:gd name="connsiteX6" fmla="*/ 10041597 w 12229988"/>
                <a:gd name="connsiteY6" fmla="*/ 489456 h 1923722"/>
                <a:gd name="connsiteX7" fmla="*/ 12185529 w 12229988"/>
                <a:gd name="connsiteY7" fmla="*/ 98643 h 1923722"/>
                <a:gd name="connsiteX8" fmla="*/ 12229988 w 12229988"/>
                <a:gd name="connsiteY8" fmla="*/ 3 h 1923722"/>
                <a:gd name="connsiteX9" fmla="*/ 12229988 w 12229988"/>
                <a:gd name="connsiteY9" fmla="*/ 1923722 h 1923722"/>
                <a:gd name="connsiteX10" fmla="*/ 0 w 12229988"/>
                <a:gd name="connsiteY10" fmla="*/ 1923722 h 1923722"/>
                <a:gd name="connsiteX11" fmla="*/ 0 w 12229988"/>
                <a:gd name="connsiteY11" fmla="*/ 0 h 1923722"/>
                <a:gd name="connsiteX12" fmla="*/ 12229988 w 12229988"/>
                <a:gd name="connsiteY12" fmla="*/ 0 h 1923722"/>
                <a:gd name="connsiteX13" fmla="*/ 12229988 w 12229988"/>
                <a:gd name="connsiteY13" fmla="*/ 1 h 1923722"/>
                <a:gd name="connsiteX14" fmla="*/ 0 w 12229988"/>
                <a:gd name="connsiteY14" fmla="*/ 1 h 192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229988" h="1923722">
                  <a:moveTo>
                    <a:pt x="0" y="2"/>
                  </a:moveTo>
                  <a:lnTo>
                    <a:pt x="44460" y="98643"/>
                  </a:lnTo>
                  <a:cubicBezTo>
                    <a:pt x="248519" y="321680"/>
                    <a:pt x="1130853" y="489456"/>
                    <a:pt x="2188392" y="489456"/>
                  </a:cubicBezTo>
                  <a:lnTo>
                    <a:pt x="3926603" y="489456"/>
                  </a:lnTo>
                  <a:cubicBezTo>
                    <a:pt x="5135219" y="489456"/>
                    <a:pt x="6114995" y="708592"/>
                    <a:pt x="6114995" y="978911"/>
                  </a:cubicBezTo>
                  <a:cubicBezTo>
                    <a:pt x="6114995" y="708592"/>
                    <a:pt x="7094771" y="489456"/>
                    <a:pt x="8303387" y="489456"/>
                  </a:cubicBezTo>
                  <a:lnTo>
                    <a:pt x="10041597" y="489456"/>
                  </a:lnTo>
                  <a:cubicBezTo>
                    <a:pt x="11099136" y="489456"/>
                    <a:pt x="11981469" y="321680"/>
                    <a:pt x="12185529" y="98643"/>
                  </a:cubicBezTo>
                  <a:lnTo>
                    <a:pt x="12229988" y="3"/>
                  </a:lnTo>
                  <a:lnTo>
                    <a:pt x="12229988" y="1923722"/>
                  </a:lnTo>
                  <a:lnTo>
                    <a:pt x="0" y="1923722"/>
                  </a:lnTo>
                  <a:close/>
                  <a:moveTo>
                    <a:pt x="0" y="0"/>
                  </a:moveTo>
                  <a:lnTo>
                    <a:pt x="12229988" y="0"/>
                  </a:lnTo>
                  <a:lnTo>
                    <a:pt x="12229988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2409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1338CF1-AD11-47EC-AFF7-96A0DFB3289B}"/>
              </a:ext>
            </a:extLst>
          </p:cNvPr>
          <p:cNvSpPr/>
          <p:nvPr/>
        </p:nvSpPr>
        <p:spPr>
          <a:xfrm>
            <a:off x="-46892" y="-26376"/>
            <a:ext cx="12238892" cy="6884376"/>
          </a:xfrm>
          <a:prstGeom prst="roundRect">
            <a:avLst>
              <a:gd name="adj" fmla="val 0"/>
            </a:avLst>
          </a:prstGeom>
          <a:solidFill>
            <a:schemeClr val="bg1">
              <a:alpha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C8F3599-2EFC-234E-0670-55F645D059A5}"/>
              </a:ext>
            </a:extLst>
          </p:cNvPr>
          <p:cNvGrpSpPr/>
          <p:nvPr/>
        </p:nvGrpSpPr>
        <p:grpSpPr>
          <a:xfrm>
            <a:off x="523810" y="404585"/>
            <a:ext cx="2424974" cy="581313"/>
            <a:chOff x="523810" y="404585"/>
            <a:chExt cx="2424974" cy="581313"/>
          </a:xfrm>
        </p:grpSpPr>
        <p:sp>
          <p:nvSpPr>
            <p:cNvPr id="31" name="Text Box 7">
              <a:extLst>
                <a:ext uri="{FF2B5EF4-FFF2-40B4-BE49-F238E27FC236}">
                  <a16:creationId xmlns:a16="http://schemas.microsoft.com/office/drawing/2014/main" id="{76AA33FA-F639-FD82-6278-9285A0057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0326" y="404585"/>
              <a:ext cx="1948458" cy="58131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B7B7"/>
                      </a:gs>
                      <a:gs pos="60000">
                        <a:srgbClr val="C00000"/>
                      </a:gs>
                    </a:gsLst>
                    <a:lin ang="2700000" scaled="1"/>
                  </a:gra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核心竞争力</a:t>
              </a:r>
              <a:endParaRPr kumimoji="0" 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7B7"/>
                    </a:gs>
                    <a:gs pos="60000">
                      <a:srgbClr val="C00000"/>
                    </a:gs>
                  </a:gsLst>
                  <a:lin ang="2700000" scaled="1"/>
                </a:gra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ED60917-F16D-3546-9F6C-784E208E9D29}"/>
                </a:ext>
              </a:extLst>
            </p:cNvPr>
            <p:cNvGrpSpPr/>
            <p:nvPr/>
          </p:nvGrpSpPr>
          <p:grpSpPr>
            <a:xfrm>
              <a:off x="523810" y="527957"/>
              <a:ext cx="476516" cy="437243"/>
              <a:chOff x="4406718" y="607016"/>
              <a:chExt cx="1882337" cy="1727200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005A1E90-7400-C828-C751-B0B7B301BEE2}"/>
                  </a:ext>
                </a:extLst>
              </p:cNvPr>
              <p:cNvSpPr/>
              <p:nvPr/>
            </p:nvSpPr>
            <p:spPr>
              <a:xfrm rot="18900000" flipV="1">
                <a:off x="4561855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2AEF9E00-A50B-33F6-EDCF-AF858EDE167A}"/>
                  </a:ext>
                </a:extLst>
              </p:cNvPr>
              <p:cNvSpPr/>
              <p:nvPr/>
            </p:nvSpPr>
            <p:spPr>
              <a:xfrm rot="2700000">
                <a:off x="4037558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942473-268E-F486-477E-4B21C1D9D482}"/>
              </a:ext>
            </a:extLst>
          </p:cNvPr>
          <p:cNvGrpSpPr/>
          <p:nvPr/>
        </p:nvGrpSpPr>
        <p:grpSpPr>
          <a:xfrm>
            <a:off x="4611109" y="2491486"/>
            <a:ext cx="2348460" cy="2348460"/>
            <a:chOff x="4921770" y="2509603"/>
            <a:chExt cx="2348460" cy="2348460"/>
          </a:xfrm>
          <a:effectLst>
            <a:outerShdw blurRad="406400" dist="342900" dir="2700000" algn="tl" rotWithShape="0">
              <a:srgbClr val="C00000">
                <a:alpha val="32000"/>
              </a:srgbClr>
            </a:outerShdw>
          </a:effectLst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C6592EA-D1EB-86CB-EBB3-CA828CDCE697}"/>
                </a:ext>
              </a:extLst>
            </p:cNvPr>
            <p:cNvGrpSpPr/>
            <p:nvPr/>
          </p:nvGrpSpPr>
          <p:grpSpPr>
            <a:xfrm>
              <a:off x="4921770" y="2509603"/>
              <a:ext cx="2348460" cy="2348460"/>
              <a:chOff x="3836826" y="1595183"/>
              <a:chExt cx="3581400" cy="3581400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7282B82-CF7D-E340-16CE-DF323471B42C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7000">
                    <a:srgbClr val="FFB7B7"/>
                  </a:gs>
                  <a:gs pos="71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843DA0F-5C72-BEFE-09AA-D8FB43C7360A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Text Box 7">
              <a:extLst>
                <a:ext uri="{FF2B5EF4-FFF2-40B4-BE49-F238E27FC236}">
                  <a16:creationId xmlns:a16="http://schemas.microsoft.com/office/drawing/2014/main" id="{37A5FB2E-597A-D093-F164-A95798C440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16643" y="3145224"/>
              <a:ext cx="1558714" cy="1077218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核心竞争力</a:t>
              </a:r>
              <a:endParaRPr kumimoji="0" 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ADCB8162-2D87-A8E2-822E-2C3482304A37}"/>
              </a:ext>
            </a:extLst>
          </p:cNvPr>
          <p:cNvSpPr/>
          <p:nvPr/>
        </p:nvSpPr>
        <p:spPr>
          <a:xfrm>
            <a:off x="4041483" y="1921860"/>
            <a:ext cx="3487712" cy="3487712"/>
          </a:xfrm>
          <a:prstGeom prst="ellipse">
            <a:avLst/>
          </a:prstGeom>
          <a:noFill/>
          <a:ln w="34925">
            <a:gradFill flip="none" rotWithShape="1">
              <a:gsLst>
                <a:gs pos="0">
                  <a:srgbClr val="FFA7A7"/>
                </a:gs>
                <a:gs pos="74000">
                  <a:srgbClr val="FFA7A7"/>
                </a:gs>
                <a:gs pos="39000">
                  <a:srgbClr val="C00000"/>
                </a:gs>
                <a:gs pos="100000">
                  <a:srgbClr val="C00000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CEBC2C0-AC54-9C77-51C9-A69FC1A4666D}"/>
              </a:ext>
            </a:extLst>
          </p:cNvPr>
          <p:cNvGrpSpPr/>
          <p:nvPr/>
        </p:nvGrpSpPr>
        <p:grpSpPr>
          <a:xfrm>
            <a:off x="4015507" y="2106671"/>
            <a:ext cx="796258" cy="796258"/>
            <a:chOff x="4921770" y="2509603"/>
            <a:chExt cx="2348460" cy="2348460"/>
          </a:xfrm>
          <a:effectLst>
            <a:outerShdw blurRad="406400" dist="342900" dir="2700000" algn="tl" rotWithShape="0">
              <a:srgbClr val="C00000">
                <a:alpha val="32000"/>
              </a:srgbClr>
            </a:outerShdw>
          </a:effectLst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FAFA8CE-E3D8-4830-E9DD-A4281D4CCD85}"/>
                </a:ext>
              </a:extLst>
            </p:cNvPr>
            <p:cNvGrpSpPr/>
            <p:nvPr/>
          </p:nvGrpSpPr>
          <p:grpSpPr>
            <a:xfrm>
              <a:off x="4921770" y="2509603"/>
              <a:ext cx="2348460" cy="2348460"/>
              <a:chOff x="3836826" y="1595183"/>
              <a:chExt cx="3581400" cy="358140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D12B4EA2-D4A7-C513-3FDA-DCEB05B16F74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7000">
                    <a:srgbClr val="FFB7B7"/>
                  </a:gs>
                  <a:gs pos="71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394C3CC0-D1AF-FF8D-D5C0-9E7E0F9343C8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48" name="Text Box 7">
              <a:extLst>
                <a:ext uri="{FF2B5EF4-FFF2-40B4-BE49-F238E27FC236}">
                  <a16:creationId xmlns:a16="http://schemas.microsoft.com/office/drawing/2014/main" id="{C53513B0-EAEA-88FE-D9CE-0F239E04A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1773" y="3114457"/>
              <a:ext cx="2348457" cy="118007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01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E3B5E2E-2E2E-5E36-DC80-777F5C5DC152}"/>
              </a:ext>
            </a:extLst>
          </p:cNvPr>
          <p:cNvGrpSpPr/>
          <p:nvPr/>
        </p:nvGrpSpPr>
        <p:grpSpPr>
          <a:xfrm>
            <a:off x="7174091" y="3082130"/>
            <a:ext cx="796258" cy="796258"/>
            <a:chOff x="4921770" y="2509603"/>
            <a:chExt cx="2348460" cy="2348460"/>
          </a:xfrm>
          <a:effectLst>
            <a:outerShdw blurRad="406400" dist="342900" dir="2700000" algn="tl" rotWithShape="0">
              <a:srgbClr val="C00000">
                <a:alpha val="32000"/>
              </a:srgbClr>
            </a:outerShdw>
          </a:effectLst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988E261-681B-0847-02AF-0A8E3F066EAA}"/>
                </a:ext>
              </a:extLst>
            </p:cNvPr>
            <p:cNvGrpSpPr/>
            <p:nvPr/>
          </p:nvGrpSpPr>
          <p:grpSpPr>
            <a:xfrm>
              <a:off x="4921770" y="2509603"/>
              <a:ext cx="2348460" cy="2348460"/>
              <a:chOff x="3836826" y="1595183"/>
              <a:chExt cx="3581400" cy="3581400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26CF4481-F80F-A9AA-9761-4FE4BF653B79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7000">
                    <a:srgbClr val="FFB7B7"/>
                  </a:gs>
                  <a:gs pos="71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4823F7E-D55E-5F72-B7D1-6842F9AAF76D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53" name="Text Box 7">
              <a:extLst>
                <a:ext uri="{FF2B5EF4-FFF2-40B4-BE49-F238E27FC236}">
                  <a16:creationId xmlns:a16="http://schemas.microsoft.com/office/drawing/2014/main" id="{3F29CAC2-A0BB-8C64-035F-E8B3AE9BD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1773" y="3114457"/>
              <a:ext cx="2348457" cy="118007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03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DD71B50-30A9-611C-9D08-14B74057240F}"/>
              </a:ext>
            </a:extLst>
          </p:cNvPr>
          <p:cNvGrpSpPr/>
          <p:nvPr/>
        </p:nvGrpSpPr>
        <p:grpSpPr>
          <a:xfrm>
            <a:off x="707851" y="1872789"/>
            <a:ext cx="3166985" cy="1254318"/>
            <a:chOff x="1128656" y="1516074"/>
            <a:chExt cx="3166985" cy="1254318"/>
          </a:xfrm>
        </p:grpSpPr>
        <p:sp>
          <p:nvSpPr>
            <p:cNvPr id="56" name="TextBox 45">
              <a:extLst>
                <a:ext uri="{FF2B5EF4-FFF2-40B4-BE49-F238E27FC236}">
                  <a16:creationId xmlns:a16="http://schemas.microsoft.com/office/drawing/2014/main" id="{E1E5ABDC-AC48-B382-FE6B-05600E4D19F8}"/>
                </a:ext>
              </a:extLst>
            </p:cNvPr>
            <p:cNvSpPr txBox="1"/>
            <p:nvPr/>
          </p:nvSpPr>
          <p:spPr>
            <a:xfrm>
              <a:off x="1128656" y="1516074"/>
              <a:ext cx="233910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0">
                        <a:srgbClr val="FFA7A7"/>
                      </a:gs>
                      <a:gs pos="63000">
                        <a:srgbClr val="C00000"/>
                      </a:gs>
                    </a:gsLst>
                    <a:lin ang="5400000" scaled="1"/>
                    <a:tileRect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个性化专业设计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6910DAA-6A5B-2594-37EA-48DF54EDBBAC}"/>
                </a:ext>
              </a:extLst>
            </p:cNvPr>
            <p:cNvSpPr txBox="1"/>
            <p:nvPr/>
          </p:nvSpPr>
          <p:spPr>
            <a:xfrm>
              <a:off x="1202509" y="1977739"/>
              <a:ext cx="3093132" cy="79265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严格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按客户要求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+mn-ea"/>
                </a:rPr>
                <a:t>的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风格执行。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合理化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的利用设计空间。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59C07A2-D1C0-DFFB-98B1-69AEBFA37B96}"/>
              </a:ext>
            </a:extLst>
          </p:cNvPr>
          <p:cNvGrpSpPr/>
          <p:nvPr/>
        </p:nvGrpSpPr>
        <p:grpSpPr>
          <a:xfrm>
            <a:off x="695092" y="3708343"/>
            <a:ext cx="3179744" cy="2362314"/>
            <a:chOff x="1128656" y="1516074"/>
            <a:chExt cx="3179744" cy="2362314"/>
          </a:xfrm>
        </p:grpSpPr>
        <p:sp>
          <p:nvSpPr>
            <p:cNvPr id="60" name="TextBox 45">
              <a:extLst>
                <a:ext uri="{FF2B5EF4-FFF2-40B4-BE49-F238E27FC236}">
                  <a16:creationId xmlns:a16="http://schemas.microsoft.com/office/drawing/2014/main" id="{5DE737AD-0C58-F78B-9E09-DC6260B3DCFA}"/>
                </a:ext>
              </a:extLst>
            </p:cNvPr>
            <p:cNvSpPr txBox="1"/>
            <p:nvPr/>
          </p:nvSpPr>
          <p:spPr>
            <a:xfrm>
              <a:off x="1128656" y="1516074"/>
              <a:ext cx="172354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>
                  <a:gradFill>
                    <a:gsLst>
                      <a:gs pos="0">
                        <a:srgbClr val="FFA7A7"/>
                      </a:gs>
                      <a:gs pos="63000">
                        <a:srgbClr val="C00000"/>
                      </a:gs>
                    </a:gsLst>
                    <a:lin ang="5400000" scaled="1"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优质化服务</a:t>
              </a:r>
              <a:endParaRPr lang="zh-CN" altLang="en-US" sz="2400" dirty="0">
                <a:gradFill>
                  <a:gsLst>
                    <a:gs pos="0">
                      <a:srgbClr val="FFA7A7"/>
                    </a:gs>
                    <a:gs pos="63000">
                      <a:srgbClr val="C00000"/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ED771F6-9057-2C1B-1235-499AB2961882}"/>
                </a:ext>
              </a:extLst>
            </p:cNvPr>
            <p:cNvSpPr txBox="1"/>
            <p:nvPr/>
          </p:nvSpPr>
          <p:spPr>
            <a:xfrm>
              <a:off x="1176533" y="1977739"/>
              <a:ext cx="3131867" cy="1900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电话访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问客户，并做记录，小问题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12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小时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+mn-ea"/>
                </a:rPr>
                <a:t>内予以解决，大问题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在24小时内予以解决或答复。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保修期内，电话回访客户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多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次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93C657C-9A05-D91D-64A2-42C5014A3014}"/>
              </a:ext>
            </a:extLst>
          </p:cNvPr>
          <p:cNvGrpSpPr/>
          <p:nvPr/>
        </p:nvGrpSpPr>
        <p:grpSpPr>
          <a:xfrm>
            <a:off x="8184871" y="2556929"/>
            <a:ext cx="3395018" cy="2440216"/>
            <a:chOff x="1128656" y="1516074"/>
            <a:chExt cx="3395018" cy="2440216"/>
          </a:xfrm>
        </p:grpSpPr>
        <p:sp>
          <p:nvSpPr>
            <p:cNvPr id="63" name="TextBox 45">
              <a:extLst>
                <a:ext uri="{FF2B5EF4-FFF2-40B4-BE49-F238E27FC236}">
                  <a16:creationId xmlns:a16="http://schemas.microsoft.com/office/drawing/2014/main" id="{81FCAF29-9E96-7E4B-BB75-A2CDA82B4657}"/>
                </a:ext>
              </a:extLst>
            </p:cNvPr>
            <p:cNvSpPr txBox="1"/>
            <p:nvPr/>
          </p:nvSpPr>
          <p:spPr>
            <a:xfrm>
              <a:off x="1128656" y="1516074"/>
              <a:ext cx="203132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>
                  <a:gradFill>
                    <a:gsLst>
                      <a:gs pos="0">
                        <a:srgbClr val="FFA7A7"/>
                      </a:gs>
                      <a:gs pos="63000">
                        <a:srgbClr val="C00000"/>
                      </a:gs>
                    </a:gsLst>
                    <a:lin ang="5400000" scaled="1"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高标准化技术</a:t>
              </a:r>
              <a:endParaRPr lang="zh-CN" altLang="en-US" sz="2400" dirty="0">
                <a:gradFill>
                  <a:gsLst>
                    <a:gs pos="0">
                      <a:srgbClr val="FFA7A7"/>
                    </a:gs>
                    <a:gs pos="63000">
                      <a:srgbClr val="C00000"/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247B584-FF9D-DA95-4230-EB3B800CF602}"/>
                </a:ext>
              </a:extLst>
            </p:cNvPr>
            <p:cNvSpPr txBox="1"/>
            <p:nvPr/>
          </p:nvSpPr>
          <p:spPr>
            <a:xfrm>
              <a:off x="1144707" y="1959232"/>
              <a:ext cx="3378967" cy="199705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聘请十年以上工龄的老师傅，对装修施工操作工艺是非常熟悉。</a:t>
              </a: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公司的施工管理队伍强大，对施工准备、施工工艺流程、质量检查标准都是非常熟悉的。</a:t>
              </a:r>
              <a:endPara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8A0745E-0413-3371-DFE8-69E046528197}"/>
              </a:ext>
            </a:extLst>
          </p:cNvPr>
          <p:cNvGrpSpPr/>
          <p:nvPr/>
        </p:nvGrpSpPr>
        <p:grpSpPr>
          <a:xfrm>
            <a:off x="4091707" y="4621553"/>
            <a:ext cx="796258" cy="796258"/>
            <a:chOff x="4921770" y="2509603"/>
            <a:chExt cx="2348460" cy="2348460"/>
          </a:xfrm>
          <a:effectLst>
            <a:outerShdw blurRad="406400" dist="342900" dir="2700000" algn="tl" rotWithShape="0">
              <a:srgbClr val="C00000">
                <a:alpha val="32000"/>
              </a:srgbClr>
            </a:outerShdw>
          </a:effectLst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419EF74-9807-C9CB-AE87-9C6E086EF26C}"/>
                </a:ext>
              </a:extLst>
            </p:cNvPr>
            <p:cNvGrpSpPr/>
            <p:nvPr/>
          </p:nvGrpSpPr>
          <p:grpSpPr>
            <a:xfrm>
              <a:off x="4921770" y="2509603"/>
              <a:ext cx="2348460" cy="2348460"/>
              <a:chOff x="3836826" y="1595183"/>
              <a:chExt cx="3581400" cy="3581400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365B7875-DCF8-C486-4FEE-0579245B4EA5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7000">
                    <a:srgbClr val="FFB7B7"/>
                  </a:gs>
                  <a:gs pos="71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B5CF3A05-7EE4-9563-159E-FD2617310844}"/>
                  </a:ext>
                </a:extLst>
              </p:cNvPr>
              <p:cNvSpPr/>
              <p:nvPr/>
            </p:nvSpPr>
            <p:spPr>
              <a:xfrm>
                <a:off x="3836826" y="1595183"/>
                <a:ext cx="3581400" cy="35814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61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sp>
          <p:nvSpPr>
            <p:cNvPr id="67" name="Text Box 7">
              <a:extLst>
                <a:ext uri="{FF2B5EF4-FFF2-40B4-BE49-F238E27FC236}">
                  <a16:creationId xmlns:a16="http://schemas.microsoft.com/office/drawing/2014/main" id="{E0A3A800-1274-9667-724E-3667B81F27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1773" y="3114457"/>
              <a:ext cx="2348457" cy="118007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02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061A7C8-482D-2E90-36AF-AF45750274B5}"/>
              </a:ext>
            </a:extLst>
          </p:cNvPr>
          <p:cNvGrpSpPr/>
          <p:nvPr/>
        </p:nvGrpSpPr>
        <p:grpSpPr>
          <a:xfrm>
            <a:off x="10216196" y="539938"/>
            <a:ext cx="1437196" cy="425262"/>
            <a:chOff x="1715067" y="1212794"/>
            <a:chExt cx="8883160" cy="26284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56FCA2C-20F1-E012-4871-BC8080874C7B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D8521DA-9C3F-9AEA-6578-4E43837583CF}"/>
                  </a:ext>
                </a:extLst>
              </p:cNvPr>
              <p:cNvSpPr/>
              <p:nvPr/>
            </p:nvSpPr>
            <p:spPr>
              <a:xfrm>
                <a:off x="2705508" y="1476329"/>
                <a:ext cx="2084187" cy="1798094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97C33A8-3012-A4C2-C973-2D1117389E8E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280E97D-01C7-56D3-CF4F-65E62C205909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15D0A13-2F4E-E3A2-61E1-1C25B64CC601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2645E1C-4803-45B7-60EA-460B1557416F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AFE3E7D-C714-A6D5-7C1E-040246B1393D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3139B3A-3304-B3E3-9A67-75AB909BF84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7EF640D-8D2B-CE94-40A5-5EE4F15BF4B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7" y="1572340"/>
              <a:ext cx="6254879" cy="1540025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3F49537C-018A-66BD-A1A0-75AF9BCEE96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solidFill>
                  <a:sysClr val="windowText" lastClr="000000"/>
                </a:solidFill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CF04DCB-CEF7-60A8-D8C8-351FD483A840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A9B16FB1-513C-4B89-DB2A-6A16B621E2BB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2517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061A9FCD-9F3E-4784-D130-1300A2B0E4C9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oundRect">
            <a:avLst>
              <a:gd name="adj" fmla="val 0"/>
            </a:avLst>
          </a:prstGeom>
          <a:solidFill>
            <a:schemeClr val="bg1">
              <a:alpha val="77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E8809D53-1447-73F4-4236-476AB1E9351C}"/>
              </a:ext>
            </a:extLst>
          </p:cNvPr>
          <p:cNvSpPr/>
          <p:nvPr/>
        </p:nvSpPr>
        <p:spPr>
          <a:xfrm>
            <a:off x="457200" y="4460467"/>
            <a:ext cx="11264900" cy="2105433"/>
          </a:xfrm>
          <a:prstGeom prst="roundRect">
            <a:avLst>
              <a:gd name="adj" fmla="val 9607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8059386A-0FA0-33C6-3785-9AEC56D8458C}"/>
              </a:ext>
            </a:extLst>
          </p:cNvPr>
          <p:cNvSpPr/>
          <p:nvPr/>
        </p:nvSpPr>
        <p:spPr>
          <a:xfrm>
            <a:off x="457200" y="1140879"/>
            <a:ext cx="11264900" cy="3178537"/>
          </a:xfrm>
          <a:prstGeom prst="roundRect">
            <a:avLst>
              <a:gd name="adj" fmla="val 685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0794FEF-69CA-5CC7-4BF5-87E5C0A481B9}"/>
              </a:ext>
            </a:extLst>
          </p:cNvPr>
          <p:cNvGrpSpPr/>
          <p:nvPr/>
        </p:nvGrpSpPr>
        <p:grpSpPr>
          <a:xfrm>
            <a:off x="523810" y="404585"/>
            <a:ext cx="2424974" cy="581313"/>
            <a:chOff x="523810" y="404585"/>
            <a:chExt cx="2424974" cy="581313"/>
          </a:xfrm>
        </p:grpSpPr>
        <p:sp>
          <p:nvSpPr>
            <p:cNvPr id="41" name="Text Box 7">
              <a:extLst>
                <a:ext uri="{FF2B5EF4-FFF2-40B4-BE49-F238E27FC236}">
                  <a16:creationId xmlns:a16="http://schemas.microsoft.com/office/drawing/2014/main" id="{2230D24B-5F22-383D-B628-F2A95FEE39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0326" y="404585"/>
              <a:ext cx="1948458" cy="58131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>
                  <a:gradFill>
                    <a:gsLst>
                      <a:gs pos="0">
                        <a:srgbClr val="FFB7B7"/>
                      </a:gs>
                      <a:gs pos="60000">
                        <a:srgbClr val="C00000"/>
                      </a:gs>
                    </a:gsLst>
                    <a:lin ang="2700000" scaled="1"/>
                  </a:gradFill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商业模式</a:t>
              </a:r>
              <a:endParaRPr kumimoji="0" 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7B7"/>
                    </a:gs>
                    <a:gs pos="60000">
                      <a:srgbClr val="C00000"/>
                    </a:gs>
                  </a:gsLst>
                  <a:lin ang="2700000" scaled="1"/>
                </a:gra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4351042-3E1A-4FDA-C340-AF8249FB8804}"/>
                </a:ext>
              </a:extLst>
            </p:cNvPr>
            <p:cNvGrpSpPr/>
            <p:nvPr/>
          </p:nvGrpSpPr>
          <p:grpSpPr>
            <a:xfrm>
              <a:off x="523810" y="527957"/>
              <a:ext cx="476516" cy="437243"/>
              <a:chOff x="4406718" y="607016"/>
              <a:chExt cx="1882337" cy="1727200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5F1C4ABD-1154-B9D6-3A5A-EDB0E0085A09}"/>
                  </a:ext>
                </a:extLst>
              </p:cNvPr>
              <p:cNvSpPr/>
              <p:nvPr/>
            </p:nvSpPr>
            <p:spPr>
              <a:xfrm rot="18900000" flipV="1">
                <a:off x="4561855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728FC82F-0940-8D13-748E-753CAA1A4BB5}"/>
                  </a:ext>
                </a:extLst>
              </p:cNvPr>
              <p:cNvSpPr/>
              <p:nvPr/>
            </p:nvSpPr>
            <p:spPr>
              <a:xfrm rot="2700000">
                <a:off x="4037558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F3C535EB-D03C-1134-DA14-2DD1642E5AF2}"/>
              </a:ext>
            </a:extLst>
          </p:cNvPr>
          <p:cNvSpPr/>
          <p:nvPr/>
        </p:nvSpPr>
        <p:spPr>
          <a:xfrm>
            <a:off x="2690970" y="1509485"/>
            <a:ext cx="3221995" cy="2583543"/>
          </a:xfrm>
          <a:prstGeom prst="roundRect">
            <a:avLst>
              <a:gd name="adj" fmla="val 4494"/>
            </a:avLst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EDB5732C-DCA2-E0FC-5D11-AD9DB7EEAF51}"/>
              </a:ext>
            </a:extLst>
          </p:cNvPr>
          <p:cNvSpPr/>
          <p:nvPr/>
        </p:nvSpPr>
        <p:spPr>
          <a:xfrm>
            <a:off x="7733735" y="1509485"/>
            <a:ext cx="3493898" cy="2583543"/>
          </a:xfrm>
          <a:prstGeom prst="roundRect">
            <a:avLst>
              <a:gd name="adj" fmla="val 4494"/>
            </a:avLst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 Box 7">
            <a:extLst>
              <a:ext uri="{FF2B5EF4-FFF2-40B4-BE49-F238E27FC236}">
                <a16:creationId xmlns:a16="http://schemas.microsoft.com/office/drawing/2014/main" id="{B03DF4B0-38F9-87BD-5DC2-B71068DE5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624" y="1247467"/>
            <a:ext cx="1948458" cy="49981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>
                <a:gradFill>
                  <a:gsLst>
                    <a:gs pos="0">
                      <a:srgbClr val="FFB7B7"/>
                    </a:gs>
                    <a:gs pos="60000">
                      <a:srgbClr val="C00000"/>
                    </a:gs>
                  </a:gsLst>
                  <a:lin ang="27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运营模式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B7B7"/>
                  </a:gs>
                  <a:gs pos="60000">
                    <a:srgbClr val="C00000"/>
                  </a:gs>
                </a:gsLst>
                <a:lin ang="2700000" scaled="1"/>
              </a:gra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05" name="Text Box 7">
            <a:extLst>
              <a:ext uri="{FF2B5EF4-FFF2-40B4-BE49-F238E27FC236}">
                <a16:creationId xmlns:a16="http://schemas.microsoft.com/office/drawing/2014/main" id="{27B1A62B-9701-D3A1-71BE-C1D2A4600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624" y="4474398"/>
            <a:ext cx="1948458" cy="49981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000">
                <a:gradFill>
                  <a:gsLst>
                    <a:gs pos="0">
                      <a:srgbClr val="FFB7B7"/>
                    </a:gs>
                    <a:gs pos="60000">
                      <a:srgbClr val="C00000"/>
                    </a:gs>
                  </a:gsLst>
                  <a:lin ang="27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盈利模式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B7B7"/>
                  </a:gs>
                  <a:gs pos="60000">
                    <a:srgbClr val="C00000"/>
                  </a:gs>
                </a:gsLst>
                <a:lin ang="2700000" scaled="1"/>
              </a:gra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1D9692B-00A4-BA68-0D79-2511CA18C807}"/>
              </a:ext>
            </a:extLst>
          </p:cNvPr>
          <p:cNvGrpSpPr/>
          <p:nvPr/>
        </p:nvGrpSpPr>
        <p:grpSpPr>
          <a:xfrm>
            <a:off x="1110624" y="5094521"/>
            <a:ext cx="1235062" cy="1235062"/>
            <a:chOff x="3836826" y="1595183"/>
            <a:chExt cx="3581400" cy="3581400"/>
          </a:xfrm>
          <a:effectLst>
            <a:outerShdw blurRad="241300" dist="190500" dir="2760000" algn="tl" rotWithShape="0">
              <a:srgbClr val="C00000">
                <a:alpha val="35000"/>
              </a:srgbClr>
            </a:outerShdw>
          </a:effectLst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854EE026-F7E5-1862-8AC9-8C8CE0646A79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7000">
                  <a:srgbClr val="FFB7B7"/>
                </a:gs>
                <a:gs pos="71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5A45E3A6-EA46-E7B5-485D-424520CFA321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6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Text Box 7">
            <a:extLst>
              <a:ext uri="{FF2B5EF4-FFF2-40B4-BE49-F238E27FC236}">
                <a16:creationId xmlns:a16="http://schemas.microsoft.com/office/drawing/2014/main" id="{66B41BD6-B4C1-0581-D549-4019AF8C9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456" y="5311917"/>
            <a:ext cx="1027397" cy="8309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盈利收入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0B5C81A-630D-562B-2D6A-C1A4917C1322}"/>
              </a:ext>
            </a:extLst>
          </p:cNvPr>
          <p:cNvGrpSpPr/>
          <p:nvPr/>
        </p:nvGrpSpPr>
        <p:grpSpPr>
          <a:xfrm>
            <a:off x="3664587" y="5110615"/>
            <a:ext cx="1235062" cy="1235062"/>
            <a:chOff x="3836826" y="1595183"/>
            <a:chExt cx="3581400" cy="3581400"/>
          </a:xfrm>
          <a:effectLst>
            <a:outerShdw blurRad="241300" dist="190500" dir="2760000" algn="tl" rotWithShape="0">
              <a:srgbClr val="C00000">
                <a:alpha val="35000"/>
              </a:srgbClr>
            </a:outerShdw>
          </a:effectLst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0867E34F-FDA9-84E8-B057-41A446CF2F31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7000">
                  <a:srgbClr val="FFB7B7"/>
                </a:gs>
                <a:gs pos="71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B363CB1D-8A76-5546-7871-66EB86884324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6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Text Box 7">
            <a:extLst>
              <a:ext uri="{FF2B5EF4-FFF2-40B4-BE49-F238E27FC236}">
                <a16:creationId xmlns:a16="http://schemas.microsoft.com/office/drawing/2014/main" id="{068C493D-ED64-046E-C1E4-2EF86B359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419" y="5328011"/>
            <a:ext cx="1027397" cy="8309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设计费用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7FCC6A72-EB8E-2416-DA92-00F6566D3463}"/>
              </a:ext>
            </a:extLst>
          </p:cNvPr>
          <p:cNvGrpSpPr/>
          <p:nvPr/>
        </p:nvGrpSpPr>
        <p:grpSpPr>
          <a:xfrm>
            <a:off x="2679199" y="5575790"/>
            <a:ext cx="559328" cy="333975"/>
            <a:chOff x="1798273" y="2665097"/>
            <a:chExt cx="559328" cy="333975"/>
          </a:xfrm>
          <a:effectLst>
            <a:outerShdw blurRad="279400" dist="114300" dir="8100000" algn="tr" rotWithShape="0">
              <a:srgbClr val="C00000">
                <a:alpha val="48000"/>
              </a:srgbClr>
            </a:outerShdw>
          </a:effectLst>
        </p:grpSpPr>
        <p:sp>
          <p:nvSpPr>
            <p:cNvPr id="119" name="箭头: 左 118">
              <a:extLst>
                <a:ext uri="{FF2B5EF4-FFF2-40B4-BE49-F238E27FC236}">
                  <a16:creationId xmlns:a16="http://schemas.microsoft.com/office/drawing/2014/main" id="{A7155B1E-0172-2779-9CC1-58EAD44CF4EA}"/>
                </a:ext>
              </a:extLst>
            </p:cNvPr>
            <p:cNvSpPr/>
            <p:nvPr/>
          </p:nvSpPr>
          <p:spPr>
            <a:xfrm flipH="1">
              <a:off x="1798273" y="2665097"/>
              <a:ext cx="559328" cy="333975"/>
            </a:xfrm>
            <a:prstGeom prst="leftArrow">
              <a:avLst/>
            </a:prstGeom>
            <a:gradFill flip="none" rotWithShape="1">
              <a:gsLst>
                <a:gs pos="0">
                  <a:srgbClr val="FFA7A7"/>
                </a:gs>
                <a:gs pos="100000">
                  <a:srgbClr val="C0000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箭头: 左 119">
              <a:extLst>
                <a:ext uri="{FF2B5EF4-FFF2-40B4-BE49-F238E27FC236}">
                  <a16:creationId xmlns:a16="http://schemas.microsoft.com/office/drawing/2014/main" id="{03AD2E21-DCE8-ED3F-984A-C62A1F27871B}"/>
                </a:ext>
              </a:extLst>
            </p:cNvPr>
            <p:cNvSpPr/>
            <p:nvPr/>
          </p:nvSpPr>
          <p:spPr>
            <a:xfrm flipH="1">
              <a:off x="1810075" y="2697680"/>
              <a:ext cx="520051" cy="258035"/>
            </a:xfrm>
            <a:prstGeom prst="leftArrow">
              <a:avLst>
                <a:gd name="adj1" fmla="val 50000"/>
                <a:gd name="adj2" fmla="val 47813"/>
              </a:avLst>
            </a:prstGeom>
            <a:gradFill flip="none" rotWithShape="1">
              <a:gsLst>
                <a:gs pos="0">
                  <a:srgbClr val="FFA7A7"/>
                </a:gs>
                <a:gs pos="100000">
                  <a:srgbClr val="C00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30C1EEF3-615B-A684-1F3F-0EF8E917B326}"/>
              </a:ext>
            </a:extLst>
          </p:cNvPr>
          <p:cNvGrpSpPr/>
          <p:nvPr/>
        </p:nvGrpSpPr>
        <p:grpSpPr>
          <a:xfrm>
            <a:off x="5647245" y="5110615"/>
            <a:ext cx="1235062" cy="1235062"/>
            <a:chOff x="3836826" y="1595183"/>
            <a:chExt cx="3581400" cy="3581400"/>
          </a:xfrm>
          <a:effectLst>
            <a:outerShdw blurRad="241300" dist="190500" dir="2760000" algn="tl" rotWithShape="0">
              <a:srgbClr val="C00000">
                <a:alpha val="35000"/>
              </a:srgbClr>
            </a:outerShdw>
          </a:effectLst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034898B-4C43-A938-5DA1-BAF6A20AACA9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7000">
                  <a:srgbClr val="FFB7B7"/>
                </a:gs>
                <a:gs pos="71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888ADE0-EEE7-5101-70E4-56887E7DF461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6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Text Box 7">
            <a:extLst>
              <a:ext uri="{FF2B5EF4-FFF2-40B4-BE49-F238E27FC236}">
                <a16:creationId xmlns:a16="http://schemas.microsoft.com/office/drawing/2014/main" id="{E36ADBAD-00C6-8F10-36EE-199618BCC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1077" y="5328011"/>
            <a:ext cx="1027397" cy="8309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材料差价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FC75213C-1000-1D52-89F7-0597CDC47E33}"/>
              </a:ext>
            </a:extLst>
          </p:cNvPr>
          <p:cNvGrpSpPr/>
          <p:nvPr/>
        </p:nvGrpSpPr>
        <p:grpSpPr>
          <a:xfrm>
            <a:off x="7629903" y="5110615"/>
            <a:ext cx="1235062" cy="1235062"/>
            <a:chOff x="3836826" y="1595183"/>
            <a:chExt cx="3581400" cy="3581400"/>
          </a:xfrm>
          <a:effectLst>
            <a:outerShdw blurRad="241300" dist="190500" dir="2760000" algn="tl" rotWithShape="0">
              <a:srgbClr val="C00000">
                <a:alpha val="35000"/>
              </a:srgbClr>
            </a:outerShdw>
          </a:effectLst>
        </p:grpSpPr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D2BDBD2D-6508-7713-A285-9C3EDCBD0886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7000">
                  <a:srgbClr val="FFB7B7"/>
                </a:gs>
                <a:gs pos="71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3D6212D-1BA5-CCB2-2698-A5101E00B8EA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6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Text Box 7">
            <a:extLst>
              <a:ext uri="{FF2B5EF4-FFF2-40B4-BE49-F238E27FC236}">
                <a16:creationId xmlns:a16="http://schemas.microsoft.com/office/drawing/2014/main" id="{A093A2A2-0599-4344-F132-B0EB81A97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3735" y="5328011"/>
            <a:ext cx="1027397" cy="8309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人工差价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60763E3B-27A7-D06A-9F9D-F023D207E6A6}"/>
              </a:ext>
            </a:extLst>
          </p:cNvPr>
          <p:cNvGrpSpPr/>
          <p:nvPr/>
        </p:nvGrpSpPr>
        <p:grpSpPr>
          <a:xfrm>
            <a:off x="9612559" y="5110615"/>
            <a:ext cx="1235062" cy="1235062"/>
            <a:chOff x="3836826" y="1595183"/>
            <a:chExt cx="3581400" cy="3581400"/>
          </a:xfrm>
          <a:effectLst>
            <a:outerShdw blurRad="241300" dist="190500" dir="2760000" algn="tl" rotWithShape="0">
              <a:srgbClr val="C00000">
                <a:alpha val="35000"/>
              </a:srgbClr>
            </a:outerShdw>
          </a:effectLst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D41F7B46-F68D-ACDD-6CB2-17CC9C90E1C8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7000">
                  <a:srgbClr val="FFB7B7"/>
                </a:gs>
                <a:gs pos="71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278673FF-E7B7-D628-A9E0-10D5103A5F9B}"/>
                </a:ext>
              </a:extLst>
            </p:cNvPr>
            <p:cNvSpPr/>
            <p:nvPr/>
          </p:nvSpPr>
          <p:spPr>
            <a:xfrm>
              <a:off x="3836826" y="1595183"/>
              <a:ext cx="3581400" cy="35814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70000"/>
                  </a:schemeClr>
                </a:gs>
                <a:gs pos="6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Text Box 7">
            <a:extLst>
              <a:ext uri="{FF2B5EF4-FFF2-40B4-BE49-F238E27FC236}">
                <a16:creationId xmlns:a16="http://schemas.microsoft.com/office/drawing/2014/main" id="{49DBA4A5-4C27-82E6-D28F-BCA77A8F8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6391" y="5328011"/>
            <a:ext cx="1027397" cy="8309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管理费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AC09E087-BBB8-BCE6-3DED-EB12638E4F06}"/>
              </a:ext>
            </a:extLst>
          </p:cNvPr>
          <p:cNvGrpSpPr/>
          <p:nvPr/>
        </p:nvGrpSpPr>
        <p:grpSpPr>
          <a:xfrm>
            <a:off x="5106498" y="5561197"/>
            <a:ext cx="333898" cy="333898"/>
            <a:chOff x="4627590" y="3715535"/>
            <a:chExt cx="1209144" cy="1209144"/>
          </a:xfrm>
          <a:effectLst>
            <a:outerShdw blurRad="279400" dist="114300" dir="8100000" algn="tr" rotWithShape="0">
              <a:srgbClr val="C00000">
                <a:alpha val="48000"/>
              </a:srgbClr>
            </a:outerShdw>
          </a:effectLst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4C017AD7-47AA-F03F-E13A-40B06EC9D7C7}"/>
                </a:ext>
              </a:extLst>
            </p:cNvPr>
            <p:cNvGrpSpPr/>
            <p:nvPr/>
          </p:nvGrpSpPr>
          <p:grpSpPr>
            <a:xfrm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id="{F74C6471-CFCF-2D4E-825E-D4FA5F227257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id="{68106EE1-36D1-0627-8495-A4E1BA7BD0BC}"/>
                  </a:ext>
                </a:extLst>
              </p:cNvPr>
              <p:cNvSpPr/>
              <p:nvPr/>
            </p:nvSpPr>
            <p:spPr>
              <a:xfrm>
                <a:off x="4753013" y="4130034"/>
                <a:ext cx="2365359" cy="3515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1C687931-ED7B-FA62-7223-933C7B9AE460}"/>
                </a:ext>
              </a:extLst>
            </p:cNvPr>
            <p:cNvGrpSpPr/>
            <p:nvPr/>
          </p:nvGrpSpPr>
          <p:grpSpPr>
            <a:xfrm rot="5400000"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E022915E-32D2-8D0C-80B3-68EF6D1CD68C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矩形: 圆角 141">
                <a:extLst>
                  <a:ext uri="{FF2B5EF4-FFF2-40B4-BE49-F238E27FC236}">
                    <a16:creationId xmlns:a16="http://schemas.microsoft.com/office/drawing/2014/main" id="{E1C8BF30-B6A3-E7A8-4075-5AADA88458FA}"/>
                  </a:ext>
                </a:extLst>
              </p:cNvPr>
              <p:cNvSpPr/>
              <p:nvPr/>
            </p:nvSpPr>
            <p:spPr>
              <a:xfrm>
                <a:off x="4763358" y="4143417"/>
                <a:ext cx="2344669" cy="33732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A4B5F629-DFEA-39F2-072E-160C55CB9835}"/>
              </a:ext>
            </a:extLst>
          </p:cNvPr>
          <p:cNvGrpSpPr/>
          <p:nvPr/>
        </p:nvGrpSpPr>
        <p:grpSpPr>
          <a:xfrm>
            <a:off x="7089156" y="5561197"/>
            <a:ext cx="333898" cy="333898"/>
            <a:chOff x="4627590" y="3715535"/>
            <a:chExt cx="1209144" cy="1209144"/>
          </a:xfrm>
          <a:effectLst>
            <a:outerShdw blurRad="279400" dist="114300" dir="8100000" algn="tr" rotWithShape="0">
              <a:srgbClr val="C00000">
                <a:alpha val="48000"/>
              </a:srgbClr>
            </a:outerShdw>
          </a:effectLst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456C3104-AD8D-B0D0-3706-8FCE206C106C}"/>
                </a:ext>
              </a:extLst>
            </p:cNvPr>
            <p:cNvGrpSpPr/>
            <p:nvPr/>
          </p:nvGrpSpPr>
          <p:grpSpPr>
            <a:xfrm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49" name="矩形: 圆角 148">
                <a:extLst>
                  <a:ext uri="{FF2B5EF4-FFF2-40B4-BE49-F238E27FC236}">
                    <a16:creationId xmlns:a16="http://schemas.microsoft.com/office/drawing/2014/main" id="{BDC43175-B486-EB0F-7401-790B789F8F12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: 圆角 149">
                <a:extLst>
                  <a:ext uri="{FF2B5EF4-FFF2-40B4-BE49-F238E27FC236}">
                    <a16:creationId xmlns:a16="http://schemas.microsoft.com/office/drawing/2014/main" id="{E512D7F9-FF19-786E-9612-08B9C4B3A167}"/>
                  </a:ext>
                </a:extLst>
              </p:cNvPr>
              <p:cNvSpPr/>
              <p:nvPr/>
            </p:nvSpPr>
            <p:spPr>
              <a:xfrm>
                <a:off x="4753013" y="4130034"/>
                <a:ext cx="2365359" cy="3515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35B0AF0D-7148-B8C7-C139-0E71350C8A1B}"/>
                </a:ext>
              </a:extLst>
            </p:cNvPr>
            <p:cNvGrpSpPr/>
            <p:nvPr/>
          </p:nvGrpSpPr>
          <p:grpSpPr>
            <a:xfrm rot="5400000"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47" name="矩形: 圆角 146">
                <a:extLst>
                  <a:ext uri="{FF2B5EF4-FFF2-40B4-BE49-F238E27FC236}">
                    <a16:creationId xmlns:a16="http://schemas.microsoft.com/office/drawing/2014/main" id="{4374A61F-08E1-3B43-12ED-CE5ACA4BF53A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: 圆角 147">
                <a:extLst>
                  <a:ext uri="{FF2B5EF4-FFF2-40B4-BE49-F238E27FC236}">
                    <a16:creationId xmlns:a16="http://schemas.microsoft.com/office/drawing/2014/main" id="{4D5A4B8A-1566-6A28-DFCA-99B3833B403B}"/>
                  </a:ext>
                </a:extLst>
              </p:cNvPr>
              <p:cNvSpPr/>
              <p:nvPr/>
            </p:nvSpPr>
            <p:spPr>
              <a:xfrm>
                <a:off x="4763358" y="4143417"/>
                <a:ext cx="2344669" cy="33732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6C58E2AF-9937-F8CD-AFAB-A991727203D2}"/>
              </a:ext>
            </a:extLst>
          </p:cNvPr>
          <p:cNvGrpSpPr/>
          <p:nvPr/>
        </p:nvGrpSpPr>
        <p:grpSpPr>
          <a:xfrm>
            <a:off x="9071814" y="5561197"/>
            <a:ext cx="333898" cy="333898"/>
            <a:chOff x="4627590" y="3715535"/>
            <a:chExt cx="1209144" cy="1209144"/>
          </a:xfrm>
          <a:effectLst>
            <a:outerShdw blurRad="279400" dist="114300" dir="8100000" algn="tr" rotWithShape="0">
              <a:srgbClr val="C00000">
                <a:alpha val="48000"/>
              </a:srgbClr>
            </a:outerShdw>
          </a:effectLst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1FB78AA6-5FB4-79C4-00A1-9DA22A28CCE3}"/>
                </a:ext>
              </a:extLst>
            </p:cNvPr>
            <p:cNvGrpSpPr/>
            <p:nvPr/>
          </p:nvGrpSpPr>
          <p:grpSpPr>
            <a:xfrm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id="{1A49F49E-2867-D435-17E8-D7A9BE5BBD76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: 圆角 156">
                <a:extLst>
                  <a:ext uri="{FF2B5EF4-FFF2-40B4-BE49-F238E27FC236}">
                    <a16:creationId xmlns:a16="http://schemas.microsoft.com/office/drawing/2014/main" id="{28D50D3F-31A1-CC94-619B-CC11ECD82FBF}"/>
                  </a:ext>
                </a:extLst>
              </p:cNvPr>
              <p:cNvSpPr/>
              <p:nvPr/>
            </p:nvSpPr>
            <p:spPr>
              <a:xfrm>
                <a:off x="4753013" y="4130034"/>
                <a:ext cx="2365359" cy="3515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8067FB32-CF1E-1A00-3C16-1953DAB6D7AE}"/>
                </a:ext>
              </a:extLst>
            </p:cNvPr>
            <p:cNvGrpSpPr/>
            <p:nvPr/>
          </p:nvGrpSpPr>
          <p:grpSpPr>
            <a:xfrm rot="5400000">
              <a:off x="4627590" y="4153119"/>
              <a:ext cx="1209144" cy="333976"/>
              <a:chOff x="4615338" y="4071175"/>
              <a:chExt cx="2640709" cy="469295"/>
            </a:xfrm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1B24DAFE-F044-DF78-C5A3-5E703A10419A}"/>
                  </a:ext>
                </a:extLst>
              </p:cNvPr>
              <p:cNvSpPr/>
              <p:nvPr/>
            </p:nvSpPr>
            <p:spPr>
              <a:xfrm>
                <a:off x="4615338" y="4071175"/>
                <a:ext cx="2640709" cy="4692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: 圆角 154">
                <a:extLst>
                  <a:ext uri="{FF2B5EF4-FFF2-40B4-BE49-F238E27FC236}">
                    <a16:creationId xmlns:a16="http://schemas.microsoft.com/office/drawing/2014/main" id="{17E1868E-DBF6-4A71-8FFB-CC27D87C84E9}"/>
                  </a:ext>
                </a:extLst>
              </p:cNvPr>
              <p:cNvSpPr/>
              <p:nvPr/>
            </p:nvSpPr>
            <p:spPr>
              <a:xfrm>
                <a:off x="4763358" y="4143417"/>
                <a:ext cx="2344669" cy="33732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10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271FB432-567F-9F21-07A9-055D5056B629}"/>
              </a:ext>
            </a:extLst>
          </p:cNvPr>
          <p:cNvGrpSpPr/>
          <p:nvPr/>
        </p:nvGrpSpPr>
        <p:grpSpPr>
          <a:xfrm>
            <a:off x="10216196" y="539938"/>
            <a:ext cx="1437196" cy="425262"/>
            <a:chOff x="1715067" y="1212794"/>
            <a:chExt cx="8883160" cy="2628498"/>
          </a:xfrm>
        </p:grpSpPr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4EF95F8A-42BF-6BA5-8CFC-F5EA0B3B6F0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EAAC23C4-FF71-AEDA-2248-44035DC00C51}"/>
                  </a:ext>
                </a:extLst>
              </p:cNvPr>
              <p:cNvSpPr/>
              <p:nvPr/>
            </p:nvSpPr>
            <p:spPr>
              <a:xfrm>
                <a:off x="2705508" y="1476329"/>
                <a:ext cx="2084187" cy="1798094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C22C754C-30B7-5C5A-F8B7-79BE6342E46F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711C268-D83A-DDB5-5998-8F1AF9D62319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C9D68CE3-D44D-660C-1761-0425ADAC36A6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425DB848-D699-53A4-7101-2A850D108E6F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50B50627-C50C-FBD8-4605-19D84447DC8A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3752FE0D-0747-D743-995B-834416E787CF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1" name="TextBox 72">
              <a:extLst>
                <a:ext uri="{FF2B5EF4-FFF2-40B4-BE49-F238E27FC236}">
                  <a16:creationId xmlns:a16="http://schemas.microsoft.com/office/drawing/2014/main" id="{0CA5F718-FF0A-3397-ED06-380050D7E6D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7" y="1572340"/>
              <a:ext cx="6254879" cy="1540025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162" name="TextBox 76">
              <a:extLst>
                <a:ext uri="{FF2B5EF4-FFF2-40B4-BE49-F238E27FC236}">
                  <a16:creationId xmlns:a16="http://schemas.microsoft.com/office/drawing/2014/main" id="{8AA6699C-3FB7-B6A5-6277-461CAF5BD8C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solidFill>
                  <a:sysClr val="windowText" lastClr="000000"/>
                </a:solidFill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46DDC1D-9582-543C-4254-CD9D0A2F2E86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7A422163-9C2A-099A-A0DF-C20971595143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91E8DDEE-0361-34F1-B8D7-389B498FDE4F}"/>
              </a:ext>
            </a:extLst>
          </p:cNvPr>
          <p:cNvGrpSpPr/>
          <p:nvPr/>
        </p:nvGrpSpPr>
        <p:grpSpPr>
          <a:xfrm>
            <a:off x="1174230" y="1987087"/>
            <a:ext cx="623331" cy="1659927"/>
            <a:chOff x="2415505" y="1720355"/>
            <a:chExt cx="623331" cy="1659927"/>
          </a:xfrm>
          <a:effectLst>
            <a:outerShdw blurRad="101600" dist="127000" dir="5700000" algn="tr" rotWithShape="0">
              <a:srgbClr val="C00000">
                <a:alpha val="32000"/>
              </a:srgbClr>
            </a:outerShdw>
          </a:effectLst>
        </p:grpSpPr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id="{C7BCDA8E-3A1E-1990-C8D5-E2AC1CD22F6D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矩形: 圆角 232">
              <a:extLst>
                <a:ext uri="{FF2B5EF4-FFF2-40B4-BE49-F238E27FC236}">
                  <a16:creationId xmlns:a16="http://schemas.microsoft.com/office/drawing/2014/main" id="{C6C19201-614A-926F-99D6-B10EF4FED635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1" name="Text Box 7">
            <a:extLst>
              <a:ext uri="{FF2B5EF4-FFF2-40B4-BE49-F238E27FC236}">
                <a16:creationId xmlns:a16="http://schemas.microsoft.com/office/drawing/2014/main" id="{B6CC1F67-8F33-A1B8-7BE0-7ED8D483C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726" y="2116127"/>
            <a:ext cx="673646" cy="147479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用  户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2ABDBA13-425A-E781-A121-3B7A2D8A5B2B}"/>
              </a:ext>
            </a:extLst>
          </p:cNvPr>
          <p:cNvGrpSpPr/>
          <p:nvPr/>
        </p:nvGrpSpPr>
        <p:grpSpPr>
          <a:xfrm>
            <a:off x="1998167" y="2650063"/>
            <a:ext cx="559328" cy="333975"/>
            <a:chOff x="3653825" y="3141892"/>
            <a:chExt cx="4857452" cy="2900387"/>
          </a:xfrm>
          <a:effectLst>
            <a:outerShdw blurRad="279400" dist="101600" dir="8100000" algn="tr" rotWithShape="0">
              <a:srgbClr val="C00000">
                <a:alpha val="8000"/>
              </a:srgbClr>
            </a:outerShdw>
          </a:effectLst>
        </p:grpSpPr>
        <p:sp>
          <p:nvSpPr>
            <p:cNvPr id="228" name="箭头: 左 227">
              <a:extLst>
                <a:ext uri="{FF2B5EF4-FFF2-40B4-BE49-F238E27FC236}">
                  <a16:creationId xmlns:a16="http://schemas.microsoft.com/office/drawing/2014/main" id="{DCBC2374-0E51-DD68-81DF-C382BB59DCA5}"/>
                </a:ext>
              </a:extLst>
            </p:cNvPr>
            <p:cNvSpPr/>
            <p:nvPr/>
          </p:nvSpPr>
          <p:spPr>
            <a:xfrm flipH="1">
              <a:off x="3653825" y="3141892"/>
              <a:ext cx="4857452" cy="2900387"/>
            </a:xfrm>
            <a:prstGeom prst="leftArrow">
              <a:avLst/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箭头: 左 228">
              <a:extLst>
                <a:ext uri="{FF2B5EF4-FFF2-40B4-BE49-F238E27FC236}">
                  <a16:creationId xmlns:a16="http://schemas.microsoft.com/office/drawing/2014/main" id="{45C5E0C5-8E6D-E147-A245-55535205E225}"/>
                </a:ext>
              </a:extLst>
            </p:cNvPr>
            <p:cNvSpPr/>
            <p:nvPr/>
          </p:nvSpPr>
          <p:spPr>
            <a:xfrm flipH="1">
              <a:off x="3653825" y="3141892"/>
              <a:ext cx="4857452" cy="2900387"/>
            </a:xfrm>
            <a:prstGeom prst="leftArrow">
              <a:avLst/>
            </a:prstGeom>
            <a:gradFill flip="none" rotWithShape="1">
              <a:gsLst>
                <a:gs pos="0">
                  <a:schemeClr val="bg1"/>
                </a:gs>
                <a:gs pos="72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1FC0F8DD-E593-5718-AD4E-2DE379250A05}"/>
              </a:ext>
            </a:extLst>
          </p:cNvPr>
          <p:cNvGrpSpPr/>
          <p:nvPr/>
        </p:nvGrpSpPr>
        <p:grpSpPr>
          <a:xfrm>
            <a:off x="3003625" y="1636046"/>
            <a:ext cx="623331" cy="2362009"/>
            <a:chOff x="2415505" y="1720355"/>
            <a:chExt cx="623331" cy="1659927"/>
          </a:xfrm>
          <a:effectLst>
            <a:outerShdw blurRad="101600" dist="127000" dir="5700000" algn="tr" rotWithShape="0">
              <a:srgbClr val="C00000">
                <a:alpha val="32000"/>
              </a:srgbClr>
            </a:outerShdw>
          </a:effectLst>
        </p:grpSpPr>
        <p:sp>
          <p:nvSpPr>
            <p:cNvPr id="226" name="矩形: 圆角 225">
              <a:extLst>
                <a:ext uri="{FF2B5EF4-FFF2-40B4-BE49-F238E27FC236}">
                  <a16:creationId xmlns:a16="http://schemas.microsoft.com/office/drawing/2014/main" id="{E14EDA80-028A-80B9-412B-DB1F31D5E0C3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矩形: 圆角 226">
              <a:extLst>
                <a:ext uri="{FF2B5EF4-FFF2-40B4-BE49-F238E27FC236}">
                  <a16:creationId xmlns:a16="http://schemas.microsoft.com/office/drawing/2014/main" id="{1452CAEF-59FB-A26C-D3E8-79584263328B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5" name="Text Box 7">
            <a:extLst>
              <a:ext uri="{FF2B5EF4-FFF2-40B4-BE49-F238E27FC236}">
                <a16:creationId xmlns:a16="http://schemas.microsoft.com/office/drawing/2014/main" id="{1A707CB3-1B34-CA3F-5D12-0E4CB4B11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7837" y="1819665"/>
            <a:ext cx="632930" cy="2098576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线下体验店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71CCF0CD-47D3-9CAF-46C5-71E130386123}"/>
              </a:ext>
            </a:extLst>
          </p:cNvPr>
          <p:cNvGrpSpPr/>
          <p:nvPr/>
        </p:nvGrpSpPr>
        <p:grpSpPr>
          <a:xfrm>
            <a:off x="3935443" y="1865367"/>
            <a:ext cx="1795734" cy="473687"/>
            <a:chOff x="2415505" y="1720355"/>
            <a:chExt cx="623331" cy="1659927"/>
          </a:xfrm>
          <a:effectLst>
            <a:outerShdw blurRad="101600" dist="127000" dir="3300000" algn="tr" rotWithShape="0">
              <a:srgbClr val="C00000">
                <a:alpha val="39000"/>
              </a:srgbClr>
            </a:outerShdw>
          </a:effectLst>
        </p:grpSpPr>
        <p:sp>
          <p:nvSpPr>
            <p:cNvPr id="222" name="矩形: 圆角 221">
              <a:extLst>
                <a:ext uri="{FF2B5EF4-FFF2-40B4-BE49-F238E27FC236}">
                  <a16:creationId xmlns:a16="http://schemas.microsoft.com/office/drawing/2014/main" id="{DD2172A3-3EA9-AA54-8A02-27D430EA2705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矩形: 圆角 222">
              <a:extLst>
                <a:ext uri="{FF2B5EF4-FFF2-40B4-BE49-F238E27FC236}">
                  <a16:creationId xmlns:a16="http://schemas.microsoft.com/office/drawing/2014/main" id="{047A6548-EE2C-7C99-42AD-FA3978FFB66E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1" name="Text Box 7">
            <a:extLst>
              <a:ext uri="{FF2B5EF4-FFF2-40B4-BE49-F238E27FC236}">
                <a16:creationId xmlns:a16="http://schemas.microsoft.com/office/drawing/2014/main" id="{1831E6D4-CC6A-A268-DE1F-7610DD2F1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0735" y="1797616"/>
            <a:ext cx="201464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装修服务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2D5CA5D2-2DCE-B710-6677-B7213EA0A768}"/>
              </a:ext>
            </a:extLst>
          </p:cNvPr>
          <p:cNvGrpSpPr/>
          <p:nvPr/>
        </p:nvGrpSpPr>
        <p:grpSpPr>
          <a:xfrm>
            <a:off x="3935443" y="2623443"/>
            <a:ext cx="1795734" cy="473687"/>
            <a:chOff x="2415505" y="1720355"/>
            <a:chExt cx="623331" cy="1659927"/>
          </a:xfrm>
          <a:effectLst>
            <a:outerShdw blurRad="101600" dist="127000" dir="3300000" algn="tr" rotWithShape="0">
              <a:srgbClr val="C00000">
                <a:alpha val="39000"/>
              </a:srgbClr>
            </a:outerShdw>
          </a:effectLst>
        </p:grpSpPr>
        <p:sp>
          <p:nvSpPr>
            <p:cNvPr id="218" name="矩形: 圆角 217">
              <a:extLst>
                <a:ext uri="{FF2B5EF4-FFF2-40B4-BE49-F238E27FC236}">
                  <a16:creationId xmlns:a16="http://schemas.microsoft.com/office/drawing/2014/main" id="{616D7788-81A5-C81E-CCE8-811E6AEB00CB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矩形: 圆角 218">
              <a:extLst>
                <a:ext uri="{FF2B5EF4-FFF2-40B4-BE49-F238E27FC236}">
                  <a16:creationId xmlns:a16="http://schemas.microsoft.com/office/drawing/2014/main" id="{D7C8BB2E-1915-F88A-F9FD-529643586356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7" name="Text Box 7">
            <a:extLst>
              <a:ext uri="{FF2B5EF4-FFF2-40B4-BE49-F238E27FC236}">
                <a16:creationId xmlns:a16="http://schemas.microsoft.com/office/drawing/2014/main" id="{27402B07-D1B8-1846-D137-B51D85A6F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0735" y="2555692"/>
            <a:ext cx="201464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建材采购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AE4D63EA-978B-A0EB-EC77-A8B706448391}"/>
              </a:ext>
            </a:extLst>
          </p:cNvPr>
          <p:cNvGrpSpPr/>
          <p:nvPr/>
        </p:nvGrpSpPr>
        <p:grpSpPr>
          <a:xfrm>
            <a:off x="3935443" y="3381518"/>
            <a:ext cx="1795734" cy="473687"/>
            <a:chOff x="2415505" y="1720355"/>
            <a:chExt cx="623331" cy="1659927"/>
          </a:xfrm>
          <a:effectLst>
            <a:outerShdw blurRad="101600" dist="127000" dir="3300000" algn="tr" rotWithShape="0">
              <a:srgbClr val="C00000">
                <a:alpha val="39000"/>
              </a:srgbClr>
            </a:outerShdw>
          </a:effectLst>
        </p:grpSpPr>
        <p:sp>
          <p:nvSpPr>
            <p:cNvPr id="214" name="矩形: 圆角 213">
              <a:extLst>
                <a:ext uri="{FF2B5EF4-FFF2-40B4-BE49-F238E27FC236}">
                  <a16:creationId xmlns:a16="http://schemas.microsoft.com/office/drawing/2014/main" id="{8252E1F6-EA55-640A-BB3A-C1A16F22A57E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矩形: 圆角 214">
              <a:extLst>
                <a:ext uri="{FF2B5EF4-FFF2-40B4-BE49-F238E27FC236}">
                  <a16:creationId xmlns:a16="http://schemas.microsoft.com/office/drawing/2014/main" id="{C82DA76A-5B6A-12E5-AE75-5DE6CCB3F60F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3" name="Text Box 7">
            <a:extLst>
              <a:ext uri="{FF2B5EF4-FFF2-40B4-BE49-F238E27FC236}">
                <a16:creationId xmlns:a16="http://schemas.microsoft.com/office/drawing/2014/main" id="{A52B828B-807A-CC9F-66AC-F6B1108D6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0735" y="3313767"/>
            <a:ext cx="201464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家居软装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D22CC355-0129-A631-6130-38739DD387D8}"/>
              </a:ext>
            </a:extLst>
          </p:cNvPr>
          <p:cNvGrpSpPr/>
          <p:nvPr/>
        </p:nvGrpSpPr>
        <p:grpSpPr>
          <a:xfrm>
            <a:off x="6117552" y="2650063"/>
            <a:ext cx="559328" cy="333975"/>
            <a:chOff x="3653825" y="3141892"/>
            <a:chExt cx="4857452" cy="2900387"/>
          </a:xfrm>
          <a:effectLst>
            <a:outerShdw blurRad="279400" dist="101600" dir="8100000" algn="tr" rotWithShape="0">
              <a:srgbClr val="C00000">
                <a:alpha val="8000"/>
              </a:srgbClr>
            </a:outerShdw>
          </a:effectLst>
        </p:grpSpPr>
        <p:sp>
          <p:nvSpPr>
            <p:cNvPr id="210" name="箭头: 左 209">
              <a:extLst>
                <a:ext uri="{FF2B5EF4-FFF2-40B4-BE49-F238E27FC236}">
                  <a16:creationId xmlns:a16="http://schemas.microsoft.com/office/drawing/2014/main" id="{15DACDB4-C675-6206-ABE9-466418C78070}"/>
                </a:ext>
              </a:extLst>
            </p:cNvPr>
            <p:cNvSpPr/>
            <p:nvPr/>
          </p:nvSpPr>
          <p:spPr>
            <a:xfrm flipH="1">
              <a:off x="3653825" y="3141892"/>
              <a:ext cx="4857452" cy="2900387"/>
            </a:xfrm>
            <a:prstGeom prst="leftArrow">
              <a:avLst/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箭头: 左 210">
              <a:extLst>
                <a:ext uri="{FF2B5EF4-FFF2-40B4-BE49-F238E27FC236}">
                  <a16:creationId xmlns:a16="http://schemas.microsoft.com/office/drawing/2014/main" id="{6FC70C89-A751-9494-3E88-2CACE117274B}"/>
                </a:ext>
              </a:extLst>
            </p:cNvPr>
            <p:cNvSpPr/>
            <p:nvPr/>
          </p:nvSpPr>
          <p:spPr>
            <a:xfrm flipH="1">
              <a:off x="3653825" y="3141892"/>
              <a:ext cx="4857452" cy="2900387"/>
            </a:xfrm>
            <a:prstGeom prst="leftArrow">
              <a:avLst/>
            </a:prstGeom>
            <a:gradFill flip="none" rotWithShape="1">
              <a:gsLst>
                <a:gs pos="0">
                  <a:schemeClr val="bg1"/>
                </a:gs>
                <a:gs pos="72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C1A6C770-F67D-C1DF-5F18-A2E6D36C6120}"/>
              </a:ext>
            </a:extLst>
          </p:cNvPr>
          <p:cNvGrpSpPr/>
          <p:nvPr/>
        </p:nvGrpSpPr>
        <p:grpSpPr>
          <a:xfrm>
            <a:off x="6886152" y="1621330"/>
            <a:ext cx="623331" cy="2362009"/>
            <a:chOff x="2415505" y="1720355"/>
            <a:chExt cx="623331" cy="1659927"/>
          </a:xfrm>
          <a:effectLst>
            <a:outerShdw blurRad="101600" dist="127000" dir="6180000" algn="tr" rotWithShape="0">
              <a:srgbClr val="C00000">
                <a:alpha val="32000"/>
              </a:srgbClr>
            </a:outerShdw>
          </a:effectLst>
        </p:grpSpPr>
        <p:sp>
          <p:nvSpPr>
            <p:cNvPr id="208" name="矩形: 圆角 207">
              <a:extLst>
                <a:ext uri="{FF2B5EF4-FFF2-40B4-BE49-F238E27FC236}">
                  <a16:creationId xmlns:a16="http://schemas.microsoft.com/office/drawing/2014/main" id="{9D42BE1C-5A86-85FC-6BE2-602398C93F7A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5A77964D-B57F-B63A-3C43-0C728F5BE9D6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" name="Text Box 7">
            <a:extLst>
              <a:ext uri="{FF2B5EF4-FFF2-40B4-BE49-F238E27FC236}">
                <a16:creationId xmlns:a16="http://schemas.microsoft.com/office/drawing/2014/main" id="{CE6CC4DD-4285-E93D-7E37-C3472C1B1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364" y="1804947"/>
            <a:ext cx="632930" cy="217838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自营式家装企业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7659B4D0-D351-7FE2-3E39-010C79F041B2}"/>
              </a:ext>
            </a:extLst>
          </p:cNvPr>
          <p:cNvGrpSpPr/>
          <p:nvPr/>
        </p:nvGrpSpPr>
        <p:grpSpPr>
          <a:xfrm>
            <a:off x="8927431" y="1804947"/>
            <a:ext cx="2033606" cy="473687"/>
            <a:chOff x="2415505" y="1720355"/>
            <a:chExt cx="623331" cy="1659927"/>
          </a:xfrm>
          <a:effectLst>
            <a:outerShdw blurRad="101600" dist="127000" dir="2820000" algn="tr" rotWithShape="0">
              <a:srgbClr val="C00000">
                <a:alpha val="32000"/>
              </a:srgbClr>
            </a:outerShdw>
          </a:effectLst>
        </p:grpSpPr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id="{907E61F2-6C5F-6947-B077-CF10D23195BF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38BFAA4E-AB2D-04FC-1935-8179CA3E4CEE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Text Box 7">
            <a:extLst>
              <a:ext uri="{FF2B5EF4-FFF2-40B4-BE49-F238E27FC236}">
                <a16:creationId xmlns:a16="http://schemas.microsoft.com/office/drawing/2014/main" id="{C3AA1051-1880-4EB7-8969-C7838BF27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73" y="1739584"/>
            <a:ext cx="1989816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装修公司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4B69C265-F838-74BB-4B4E-9FBE264DE5DA}"/>
              </a:ext>
            </a:extLst>
          </p:cNvPr>
          <p:cNvGrpSpPr/>
          <p:nvPr/>
        </p:nvGrpSpPr>
        <p:grpSpPr>
          <a:xfrm>
            <a:off x="8927431" y="2563022"/>
            <a:ext cx="2033606" cy="473687"/>
            <a:chOff x="2415505" y="1720355"/>
            <a:chExt cx="623331" cy="1659927"/>
          </a:xfrm>
          <a:effectLst>
            <a:outerShdw blurRad="101600" dist="127000" dir="2820000" algn="tr" rotWithShape="0">
              <a:srgbClr val="C00000">
                <a:alpha val="32000"/>
              </a:srgbClr>
            </a:outerShdw>
          </a:effectLst>
        </p:grpSpPr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679D7353-0354-DB6E-4F29-3A2AB9398CDB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矩形: 圆角 200">
              <a:extLst>
                <a:ext uri="{FF2B5EF4-FFF2-40B4-BE49-F238E27FC236}">
                  <a16:creationId xmlns:a16="http://schemas.microsoft.com/office/drawing/2014/main" id="{8006F126-8F01-B965-2929-E6A4948F4142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9" name="Text Box 7">
            <a:extLst>
              <a:ext uri="{FF2B5EF4-FFF2-40B4-BE49-F238E27FC236}">
                <a16:creationId xmlns:a16="http://schemas.microsoft.com/office/drawing/2014/main" id="{F00D1509-FF6C-8923-08A6-D207F1DDA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7973" y="2497659"/>
            <a:ext cx="1989816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建材品牌商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546BC985-6180-BEC2-7C8D-003DE64D62C7}"/>
              </a:ext>
            </a:extLst>
          </p:cNvPr>
          <p:cNvGrpSpPr/>
          <p:nvPr/>
        </p:nvGrpSpPr>
        <p:grpSpPr>
          <a:xfrm>
            <a:off x="8927431" y="3321098"/>
            <a:ext cx="2033606" cy="473687"/>
            <a:chOff x="2415505" y="1720355"/>
            <a:chExt cx="623331" cy="1659927"/>
          </a:xfrm>
          <a:effectLst>
            <a:outerShdw blurRad="101600" dist="127000" dir="2820000" algn="tr" rotWithShape="0">
              <a:srgbClr val="C00000">
                <a:alpha val="32000"/>
              </a:srgbClr>
            </a:outerShdw>
          </a:effectLst>
        </p:grpSpPr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B4647591-06B9-6B57-1B9B-76438CABD838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矩形: 圆角 196">
              <a:extLst>
                <a:ext uri="{FF2B5EF4-FFF2-40B4-BE49-F238E27FC236}">
                  <a16:creationId xmlns:a16="http://schemas.microsoft.com/office/drawing/2014/main" id="{1E576703-F15C-10B8-E9EE-D89664CCBC79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5" name="Text Box 7">
            <a:extLst>
              <a:ext uri="{FF2B5EF4-FFF2-40B4-BE49-F238E27FC236}">
                <a16:creationId xmlns:a16="http://schemas.microsoft.com/office/drawing/2014/main" id="{62B6827E-91B0-F7E7-8D46-D0D895945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8223" y="3252184"/>
            <a:ext cx="2019797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家居软装饰品牌商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66A4FD24-EE91-30E9-52D8-F5D4D6183E69}"/>
              </a:ext>
            </a:extLst>
          </p:cNvPr>
          <p:cNvGrpSpPr/>
          <p:nvPr/>
        </p:nvGrpSpPr>
        <p:grpSpPr>
          <a:xfrm>
            <a:off x="7931026" y="1876398"/>
            <a:ext cx="623331" cy="1881304"/>
            <a:chOff x="2415505" y="1720355"/>
            <a:chExt cx="623331" cy="1659927"/>
          </a:xfrm>
          <a:effectLst>
            <a:outerShdw blurRad="101600" dist="127000" dir="6180000" algn="tr" rotWithShape="0">
              <a:srgbClr val="C00000">
                <a:alpha val="32000"/>
              </a:srgbClr>
            </a:outerShdw>
          </a:effectLst>
        </p:grpSpPr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FA1DA2DE-0DF1-08D9-A5BE-852FEA5FB1B9}"/>
                </a:ext>
              </a:extLst>
            </p:cNvPr>
            <p:cNvSpPr/>
            <p:nvPr/>
          </p:nvSpPr>
          <p:spPr>
            <a:xfrm>
              <a:off x="2415505" y="1720356"/>
              <a:ext cx="623331" cy="16599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A7A7"/>
                </a:gs>
                <a:gs pos="72000">
                  <a:srgbClr val="C00000"/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5DBF72E7-547B-0D9A-1820-AF080B325958}"/>
                </a:ext>
              </a:extLst>
            </p:cNvPr>
            <p:cNvSpPr/>
            <p:nvPr/>
          </p:nvSpPr>
          <p:spPr>
            <a:xfrm>
              <a:off x="2415505" y="1720355"/>
              <a:ext cx="623331" cy="1659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000">
                  <a:schemeClr val="bg1"/>
                </a:gs>
                <a:gs pos="54000">
                  <a:srgbClr val="C00000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Text Box 7">
            <a:extLst>
              <a:ext uri="{FF2B5EF4-FFF2-40B4-BE49-F238E27FC236}">
                <a16:creationId xmlns:a16="http://schemas.microsoft.com/office/drawing/2014/main" id="{79739EFC-5705-FBD4-A214-28183CD76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038" y="1949522"/>
            <a:ext cx="632930" cy="1735053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20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互联网企业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8416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1338CF1-AD11-47EC-AFF7-96A0DFB3289B}"/>
              </a:ext>
            </a:extLst>
          </p:cNvPr>
          <p:cNvSpPr/>
          <p:nvPr/>
        </p:nvSpPr>
        <p:spPr>
          <a:xfrm>
            <a:off x="-46892" y="0"/>
            <a:ext cx="12238892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82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C8F3599-2EFC-234E-0670-55F645D059A5}"/>
              </a:ext>
            </a:extLst>
          </p:cNvPr>
          <p:cNvGrpSpPr/>
          <p:nvPr/>
        </p:nvGrpSpPr>
        <p:grpSpPr>
          <a:xfrm>
            <a:off x="523810" y="404585"/>
            <a:ext cx="2624124" cy="581313"/>
            <a:chOff x="523810" y="404585"/>
            <a:chExt cx="2624124" cy="581313"/>
          </a:xfrm>
        </p:grpSpPr>
        <p:sp>
          <p:nvSpPr>
            <p:cNvPr id="31" name="Text Box 7">
              <a:extLst>
                <a:ext uri="{FF2B5EF4-FFF2-40B4-BE49-F238E27FC236}">
                  <a16:creationId xmlns:a16="http://schemas.microsoft.com/office/drawing/2014/main" id="{76AA33FA-F639-FD82-6278-9285A0057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0326" y="404585"/>
              <a:ext cx="2147608" cy="581313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B7B7"/>
                      </a:gs>
                      <a:gs pos="60000">
                        <a:srgbClr val="C00000"/>
                      </a:gs>
                    </a:gsLst>
                    <a:lin ang="2700000" scaled="1"/>
                  </a:gra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企业发展目标</a:t>
              </a:r>
              <a:endParaRPr kumimoji="0" 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B7B7"/>
                    </a:gs>
                    <a:gs pos="60000">
                      <a:srgbClr val="C00000"/>
                    </a:gs>
                  </a:gsLst>
                  <a:lin ang="2700000" scaled="1"/>
                </a:gra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ED60917-F16D-3546-9F6C-784E208E9D29}"/>
                </a:ext>
              </a:extLst>
            </p:cNvPr>
            <p:cNvGrpSpPr/>
            <p:nvPr/>
          </p:nvGrpSpPr>
          <p:grpSpPr>
            <a:xfrm>
              <a:off x="523810" y="527957"/>
              <a:ext cx="476516" cy="437243"/>
              <a:chOff x="4406718" y="607016"/>
              <a:chExt cx="1882337" cy="1727200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005A1E90-7400-C828-C751-B0B7B301BEE2}"/>
                  </a:ext>
                </a:extLst>
              </p:cNvPr>
              <p:cNvSpPr/>
              <p:nvPr/>
            </p:nvSpPr>
            <p:spPr>
              <a:xfrm rot="18900000" flipV="1">
                <a:off x="4561855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2AEF9E00-A50B-33F6-EDCF-AF858EDE167A}"/>
                  </a:ext>
                </a:extLst>
              </p:cNvPr>
              <p:cNvSpPr/>
              <p:nvPr/>
            </p:nvSpPr>
            <p:spPr>
              <a:xfrm rot="2700000">
                <a:off x="4037558" y="976176"/>
                <a:ext cx="1727200" cy="98887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B7B7"/>
                  </a:gs>
                  <a:gs pos="76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061A7C8-482D-2E90-36AF-AF45750274B5}"/>
              </a:ext>
            </a:extLst>
          </p:cNvPr>
          <p:cNvGrpSpPr/>
          <p:nvPr/>
        </p:nvGrpSpPr>
        <p:grpSpPr>
          <a:xfrm>
            <a:off x="10216196" y="539938"/>
            <a:ext cx="1437196" cy="425262"/>
            <a:chOff x="1715067" y="1212794"/>
            <a:chExt cx="8883160" cy="26284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E56FCA2C-20F1-E012-4871-BC8080874C7B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D8521DA-9C3F-9AEA-6578-4E43837583CF}"/>
                  </a:ext>
                </a:extLst>
              </p:cNvPr>
              <p:cNvSpPr/>
              <p:nvPr/>
            </p:nvSpPr>
            <p:spPr>
              <a:xfrm>
                <a:off x="2705508" y="1476329"/>
                <a:ext cx="2084187" cy="1798094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97C33A8-3012-A4C2-C973-2D1117389E8E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280E97D-01C7-56D3-CF4F-65E62C205909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15D0A13-2F4E-E3A2-61E1-1C25B64CC601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2645E1C-4803-45B7-60EA-460B1557416F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AFE3E7D-C714-A6D5-7C1E-040246B1393D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3139B3A-3304-B3E3-9A67-75AB909BF847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7EF640D-8D2B-CE94-40A5-5EE4F15BF4B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7" y="1572340"/>
              <a:ext cx="6254879" cy="1540025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3F49537C-018A-66BD-A1A0-75AF9BCEE96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solidFill>
                  <a:sysClr val="windowText" lastClr="000000"/>
                </a:solidFill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CF04DCB-CEF7-60A8-D8C8-351FD483A840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A9B16FB1-513C-4B89-DB2A-6A16B621E2BB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">
            <a:extLst>
              <a:ext uri="{FF2B5EF4-FFF2-40B4-BE49-F238E27FC236}">
                <a16:creationId xmlns:a16="http://schemas.microsoft.com/office/drawing/2014/main" id="{169431E1-2611-65FF-CAF0-6AE250AE05B1}"/>
              </a:ext>
            </a:extLst>
          </p:cNvPr>
          <p:cNvSpPr>
            <a:spLocks/>
          </p:cNvSpPr>
          <p:nvPr/>
        </p:nvSpPr>
        <p:spPr bwMode="auto">
          <a:xfrm>
            <a:off x="2807587" y="1047041"/>
            <a:ext cx="6439987" cy="5290324"/>
          </a:xfrm>
          <a:custGeom>
            <a:avLst/>
            <a:gdLst>
              <a:gd name="T0" fmla="*/ 83 w 2537"/>
              <a:gd name="T1" fmla="*/ 1488 h 2088"/>
              <a:gd name="T2" fmla="*/ 7 w 2537"/>
              <a:gd name="T3" fmla="*/ 1320 h 2088"/>
              <a:gd name="T4" fmla="*/ 235 w 2537"/>
              <a:gd name="T5" fmla="*/ 1142 h 2088"/>
              <a:gd name="T6" fmla="*/ 212 w 2537"/>
              <a:gd name="T7" fmla="*/ 1000 h 2088"/>
              <a:gd name="T8" fmla="*/ 384 w 2537"/>
              <a:gd name="T9" fmla="*/ 942 h 2088"/>
              <a:gd name="T10" fmla="*/ 636 w 2537"/>
              <a:gd name="T11" fmla="*/ 975 h 2088"/>
              <a:gd name="T12" fmla="*/ 838 w 2537"/>
              <a:gd name="T13" fmla="*/ 1123 h 2088"/>
              <a:gd name="T14" fmla="*/ 1102 w 2537"/>
              <a:gd name="T15" fmla="*/ 892 h 2088"/>
              <a:gd name="T16" fmla="*/ 1180 w 2537"/>
              <a:gd name="T17" fmla="*/ 699 h 2088"/>
              <a:gd name="T18" fmla="*/ 1304 w 2537"/>
              <a:gd name="T19" fmla="*/ 702 h 2088"/>
              <a:gd name="T20" fmla="*/ 1419 w 2537"/>
              <a:gd name="T21" fmla="*/ 623 h 2088"/>
              <a:gd name="T22" fmla="*/ 1416 w 2537"/>
              <a:gd name="T23" fmla="*/ 521 h 2088"/>
              <a:gd name="T24" fmla="*/ 1523 w 2537"/>
              <a:gd name="T25" fmla="*/ 380 h 2088"/>
              <a:gd name="T26" fmla="*/ 1650 w 2537"/>
              <a:gd name="T27" fmla="*/ 308 h 2088"/>
              <a:gd name="T28" fmla="*/ 1669 w 2537"/>
              <a:gd name="T29" fmla="*/ 243 h 2088"/>
              <a:gd name="T30" fmla="*/ 1571 w 2537"/>
              <a:gd name="T31" fmla="*/ 169 h 2088"/>
              <a:gd name="T32" fmla="*/ 1594 w 2537"/>
              <a:gd name="T33" fmla="*/ 96 h 2088"/>
              <a:gd name="T34" fmla="*/ 1622 w 2537"/>
              <a:gd name="T35" fmla="*/ 22 h 2088"/>
              <a:gd name="T36" fmla="*/ 1808 w 2537"/>
              <a:gd name="T37" fmla="*/ 93 h 2088"/>
              <a:gd name="T38" fmla="*/ 2044 w 2537"/>
              <a:gd name="T39" fmla="*/ 225 h 2088"/>
              <a:gd name="T40" fmla="*/ 2288 w 2537"/>
              <a:gd name="T41" fmla="*/ 325 h 2088"/>
              <a:gd name="T42" fmla="*/ 2415 w 2537"/>
              <a:gd name="T43" fmla="*/ 385 h 2088"/>
              <a:gd name="T44" fmla="*/ 2521 w 2537"/>
              <a:gd name="T45" fmla="*/ 571 h 2088"/>
              <a:gd name="T46" fmla="*/ 2413 w 2537"/>
              <a:gd name="T47" fmla="*/ 706 h 2088"/>
              <a:gd name="T48" fmla="*/ 2131 w 2537"/>
              <a:gd name="T49" fmla="*/ 843 h 2088"/>
              <a:gd name="T50" fmla="*/ 2058 w 2537"/>
              <a:gd name="T51" fmla="*/ 832 h 2088"/>
              <a:gd name="T52" fmla="*/ 1938 w 2537"/>
              <a:gd name="T53" fmla="*/ 811 h 2088"/>
              <a:gd name="T54" fmla="*/ 1788 w 2537"/>
              <a:gd name="T55" fmla="*/ 884 h 2088"/>
              <a:gd name="T56" fmla="*/ 1622 w 2537"/>
              <a:gd name="T57" fmla="*/ 924 h 2088"/>
              <a:gd name="T58" fmla="*/ 1680 w 2537"/>
              <a:gd name="T59" fmla="*/ 1133 h 2088"/>
              <a:gd name="T60" fmla="*/ 1666 w 2537"/>
              <a:gd name="T61" fmla="*/ 1276 h 2088"/>
              <a:gd name="T62" fmla="*/ 1790 w 2537"/>
              <a:gd name="T63" fmla="*/ 1291 h 2088"/>
              <a:gd name="T64" fmla="*/ 1870 w 2537"/>
              <a:gd name="T65" fmla="*/ 1378 h 2088"/>
              <a:gd name="T66" fmla="*/ 1888 w 2537"/>
              <a:gd name="T67" fmla="*/ 1484 h 2088"/>
              <a:gd name="T68" fmla="*/ 1966 w 2537"/>
              <a:gd name="T69" fmla="*/ 1495 h 2088"/>
              <a:gd name="T70" fmla="*/ 2077 w 2537"/>
              <a:gd name="T71" fmla="*/ 1638 h 2088"/>
              <a:gd name="T72" fmla="*/ 2070 w 2537"/>
              <a:gd name="T73" fmla="*/ 1846 h 2088"/>
              <a:gd name="T74" fmla="*/ 1990 w 2537"/>
              <a:gd name="T75" fmla="*/ 2015 h 2088"/>
              <a:gd name="T76" fmla="*/ 1862 w 2537"/>
              <a:gd name="T77" fmla="*/ 2051 h 2088"/>
              <a:gd name="T78" fmla="*/ 1793 w 2537"/>
              <a:gd name="T79" fmla="*/ 1932 h 2088"/>
              <a:gd name="T80" fmla="*/ 1718 w 2537"/>
              <a:gd name="T81" fmla="*/ 1986 h 2088"/>
              <a:gd name="T82" fmla="*/ 1695 w 2537"/>
              <a:gd name="T83" fmla="*/ 1835 h 2088"/>
              <a:gd name="T84" fmla="*/ 1568 w 2537"/>
              <a:gd name="T85" fmla="*/ 1626 h 2088"/>
              <a:gd name="T86" fmla="*/ 1433 w 2537"/>
              <a:gd name="T87" fmla="*/ 1610 h 2088"/>
              <a:gd name="T88" fmla="*/ 1312 w 2537"/>
              <a:gd name="T89" fmla="*/ 1618 h 2088"/>
              <a:gd name="T90" fmla="*/ 1211 w 2537"/>
              <a:gd name="T91" fmla="*/ 1562 h 2088"/>
              <a:gd name="T92" fmla="*/ 1097 w 2537"/>
              <a:gd name="T93" fmla="*/ 1590 h 2088"/>
              <a:gd name="T94" fmla="*/ 1071 w 2537"/>
              <a:gd name="T95" fmla="*/ 1729 h 2088"/>
              <a:gd name="T96" fmla="*/ 875 w 2537"/>
              <a:gd name="T97" fmla="*/ 1748 h 2088"/>
              <a:gd name="T98" fmla="*/ 773 w 2537"/>
              <a:gd name="T99" fmla="*/ 1845 h 2088"/>
              <a:gd name="T100" fmla="*/ 670 w 2537"/>
              <a:gd name="T101" fmla="*/ 1898 h 2088"/>
              <a:gd name="T102" fmla="*/ 647 w 2537"/>
              <a:gd name="T103" fmla="*/ 1755 h 2088"/>
              <a:gd name="T104" fmla="*/ 638 w 2537"/>
              <a:gd name="T105" fmla="*/ 1829 h 2088"/>
              <a:gd name="T106" fmla="*/ 572 w 2537"/>
              <a:gd name="T107" fmla="*/ 1874 h 2088"/>
              <a:gd name="T108" fmla="*/ 362 w 2537"/>
              <a:gd name="T109" fmla="*/ 1674 h 2088"/>
              <a:gd name="T110" fmla="*/ 226 w 2537"/>
              <a:gd name="T111" fmla="*/ 1576 h 2088"/>
              <a:gd name="T112" fmla="*/ 311 w 2537"/>
              <a:gd name="T113" fmla="*/ 1587 h 2088"/>
              <a:gd name="T114" fmla="*/ 318 w 2537"/>
              <a:gd name="T115" fmla="*/ 1356 h 2088"/>
              <a:gd name="T116" fmla="*/ 273 w 2537"/>
              <a:gd name="T117" fmla="*/ 1375 h 2088"/>
              <a:gd name="T118" fmla="*/ 257 w 2537"/>
              <a:gd name="T119" fmla="*/ 1239 h 2088"/>
              <a:gd name="T120" fmla="*/ 118 w 2537"/>
              <a:gd name="T121" fmla="*/ 1317 h 2088"/>
              <a:gd name="T122" fmla="*/ 222 w 2537"/>
              <a:gd name="T123" fmla="*/ 1402 h 2088"/>
              <a:gd name="T124" fmla="*/ 191 w 2537"/>
              <a:gd name="T125" fmla="*/ 1475 h 2088"/>
              <a:gd name="connsiteX0" fmla="*/ 891 w 9985"/>
              <a:gd name="connsiteY0" fmla="*/ 7534 h 9960"/>
              <a:gd name="connsiteX1" fmla="*/ 875 w 9985"/>
              <a:gd name="connsiteY1" fmla="*/ 7371 h 9960"/>
              <a:gd name="connsiteX2" fmla="*/ 824 w 9985"/>
              <a:gd name="connsiteY2" fmla="*/ 7160 h 9960"/>
              <a:gd name="connsiteX3" fmla="*/ 753 w 9985"/>
              <a:gd name="connsiteY3" fmla="*/ 7079 h 9960"/>
              <a:gd name="connsiteX4" fmla="*/ 327 w 9985"/>
              <a:gd name="connsiteY4" fmla="*/ 7112 h 9960"/>
              <a:gd name="connsiteX5" fmla="*/ 272 w 9985"/>
              <a:gd name="connsiteY5" fmla="*/ 7012 h 9960"/>
              <a:gd name="connsiteX6" fmla="*/ 300 w 9985"/>
              <a:gd name="connsiteY6" fmla="*/ 6892 h 9960"/>
              <a:gd name="connsiteX7" fmla="*/ 236 w 9985"/>
              <a:gd name="connsiteY7" fmla="*/ 6763 h 9960"/>
              <a:gd name="connsiteX8" fmla="*/ 0 w 9985"/>
              <a:gd name="connsiteY8" fmla="*/ 6384 h 9960"/>
              <a:gd name="connsiteX9" fmla="*/ 28 w 9985"/>
              <a:gd name="connsiteY9" fmla="*/ 6308 h 9960"/>
              <a:gd name="connsiteX10" fmla="*/ 402 w 9985"/>
              <a:gd name="connsiteY10" fmla="*/ 6073 h 9960"/>
              <a:gd name="connsiteX11" fmla="*/ 595 w 9985"/>
              <a:gd name="connsiteY11" fmla="*/ 5872 h 9960"/>
              <a:gd name="connsiteX12" fmla="*/ 741 w 9985"/>
              <a:gd name="connsiteY12" fmla="*/ 5752 h 9960"/>
              <a:gd name="connsiteX13" fmla="*/ 851 w 9985"/>
              <a:gd name="connsiteY13" fmla="*/ 5637 h 9960"/>
              <a:gd name="connsiteX14" fmla="*/ 926 w 9985"/>
              <a:gd name="connsiteY14" fmla="*/ 5455 h 9960"/>
              <a:gd name="connsiteX15" fmla="*/ 899 w 9985"/>
              <a:gd name="connsiteY15" fmla="*/ 5312 h 9960"/>
              <a:gd name="connsiteX16" fmla="*/ 690 w 9985"/>
              <a:gd name="connsiteY16" fmla="*/ 5163 h 9960"/>
              <a:gd name="connsiteX17" fmla="*/ 706 w 9985"/>
              <a:gd name="connsiteY17" fmla="*/ 4919 h 9960"/>
              <a:gd name="connsiteX18" fmla="*/ 769 w 9985"/>
              <a:gd name="connsiteY18" fmla="*/ 4842 h 9960"/>
              <a:gd name="connsiteX19" fmla="*/ 836 w 9985"/>
              <a:gd name="connsiteY19" fmla="*/ 4775 h 9960"/>
              <a:gd name="connsiteX20" fmla="*/ 891 w 9985"/>
              <a:gd name="connsiteY20" fmla="*/ 4689 h 9960"/>
              <a:gd name="connsiteX21" fmla="*/ 938 w 9985"/>
              <a:gd name="connsiteY21" fmla="*/ 4478 h 9960"/>
              <a:gd name="connsiteX22" fmla="*/ 1092 w 9985"/>
              <a:gd name="connsiteY22" fmla="*/ 4406 h 9960"/>
              <a:gd name="connsiteX23" fmla="*/ 1431 w 9985"/>
              <a:gd name="connsiteY23" fmla="*/ 4474 h 9960"/>
              <a:gd name="connsiteX24" fmla="*/ 1514 w 9985"/>
              <a:gd name="connsiteY24" fmla="*/ 4497 h 9960"/>
              <a:gd name="connsiteX25" fmla="*/ 1738 w 9985"/>
              <a:gd name="connsiteY25" fmla="*/ 4646 h 9960"/>
              <a:gd name="connsiteX26" fmla="*/ 1860 w 9985"/>
              <a:gd name="connsiteY26" fmla="*/ 4766 h 9960"/>
              <a:gd name="connsiteX27" fmla="*/ 2101 w 9985"/>
              <a:gd name="connsiteY27" fmla="*/ 4833 h 9960"/>
              <a:gd name="connsiteX28" fmla="*/ 2420 w 9985"/>
              <a:gd name="connsiteY28" fmla="*/ 4718 h 9960"/>
              <a:gd name="connsiteX29" fmla="*/ 2507 w 9985"/>
              <a:gd name="connsiteY29" fmla="*/ 4656 h 9960"/>
              <a:gd name="connsiteX30" fmla="*/ 2708 w 9985"/>
              <a:gd name="connsiteY30" fmla="*/ 4675 h 9960"/>
              <a:gd name="connsiteX31" fmla="*/ 2830 w 9985"/>
              <a:gd name="connsiteY31" fmla="*/ 4933 h 9960"/>
              <a:gd name="connsiteX32" fmla="*/ 2964 w 9985"/>
              <a:gd name="connsiteY32" fmla="*/ 5278 h 9960"/>
              <a:gd name="connsiteX33" fmla="*/ 3153 w 9985"/>
              <a:gd name="connsiteY33" fmla="*/ 5360 h 9960"/>
              <a:gd name="connsiteX34" fmla="*/ 3303 w 9985"/>
              <a:gd name="connsiteY34" fmla="*/ 5364 h 9960"/>
              <a:gd name="connsiteX35" fmla="*/ 3437 w 9985"/>
              <a:gd name="connsiteY35" fmla="*/ 5331 h 9960"/>
              <a:gd name="connsiteX36" fmla="*/ 3536 w 9985"/>
              <a:gd name="connsiteY36" fmla="*/ 5273 h 9960"/>
              <a:gd name="connsiteX37" fmla="*/ 3705 w 9985"/>
              <a:gd name="connsiteY37" fmla="*/ 5192 h 9960"/>
              <a:gd name="connsiteX38" fmla="*/ 4036 w 9985"/>
              <a:gd name="connsiteY38" fmla="*/ 4713 h 9960"/>
              <a:gd name="connsiteX39" fmla="*/ 4344 w 9985"/>
              <a:gd name="connsiteY39" fmla="*/ 4258 h 9960"/>
              <a:gd name="connsiteX40" fmla="*/ 4446 w 9985"/>
              <a:gd name="connsiteY40" fmla="*/ 4090 h 9960"/>
              <a:gd name="connsiteX41" fmla="*/ 4490 w 9985"/>
              <a:gd name="connsiteY41" fmla="*/ 3990 h 9960"/>
              <a:gd name="connsiteX42" fmla="*/ 4486 w 9985"/>
              <a:gd name="connsiteY42" fmla="*/ 3698 h 9960"/>
              <a:gd name="connsiteX43" fmla="*/ 4564 w 9985"/>
              <a:gd name="connsiteY43" fmla="*/ 3458 h 9960"/>
              <a:gd name="connsiteX44" fmla="*/ 4651 w 9985"/>
              <a:gd name="connsiteY44" fmla="*/ 3334 h 9960"/>
              <a:gd name="connsiteX45" fmla="*/ 4762 w 9985"/>
              <a:gd name="connsiteY45" fmla="*/ 3295 h 9960"/>
              <a:gd name="connsiteX46" fmla="*/ 4832 w 9985"/>
              <a:gd name="connsiteY46" fmla="*/ 3353 h 9960"/>
              <a:gd name="connsiteX47" fmla="*/ 4974 w 9985"/>
              <a:gd name="connsiteY47" fmla="*/ 3348 h 9960"/>
              <a:gd name="connsiteX48" fmla="*/ 5030 w 9985"/>
              <a:gd name="connsiteY48" fmla="*/ 3300 h 9960"/>
              <a:gd name="connsiteX49" fmla="*/ 5140 w 9985"/>
              <a:gd name="connsiteY49" fmla="*/ 3348 h 9960"/>
              <a:gd name="connsiteX50" fmla="*/ 5349 w 9985"/>
              <a:gd name="connsiteY50" fmla="*/ 3449 h 9960"/>
              <a:gd name="connsiteX51" fmla="*/ 5436 w 9985"/>
              <a:gd name="connsiteY51" fmla="*/ 3382 h 9960"/>
              <a:gd name="connsiteX52" fmla="*/ 5475 w 9985"/>
              <a:gd name="connsiteY52" fmla="*/ 3214 h 9960"/>
              <a:gd name="connsiteX53" fmla="*/ 5530 w 9985"/>
              <a:gd name="connsiteY53" fmla="*/ 3008 h 9960"/>
              <a:gd name="connsiteX54" fmla="*/ 5593 w 9985"/>
              <a:gd name="connsiteY54" fmla="*/ 2970 h 9960"/>
              <a:gd name="connsiteX55" fmla="*/ 5609 w 9985"/>
              <a:gd name="connsiteY55" fmla="*/ 2879 h 9960"/>
              <a:gd name="connsiteX56" fmla="*/ 5644 w 9985"/>
              <a:gd name="connsiteY56" fmla="*/ 2620 h 9960"/>
              <a:gd name="connsiteX57" fmla="*/ 5688 w 9985"/>
              <a:gd name="connsiteY57" fmla="*/ 2558 h 9960"/>
              <a:gd name="connsiteX58" fmla="*/ 5629 w 9985"/>
              <a:gd name="connsiteY58" fmla="*/ 2524 h 9960"/>
              <a:gd name="connsiteX59" fmla="*/ 5581 w 9985"/>
              <a:gd name="connsiteY59" fmla="*/ 2481 h 9960"/>
              <a:gd name="connsiteX60" fmla="*/ 5625 w 9985"/>
              <a:gd name="connsiteY60" fmla="*/ 2424 h 9960"/>
              <a:gd name="connsiteX61" fmla="*/ 5842 w 9985"/>
              <a:gd name="connsiteY61" fmla="*/ 2256 h 9960"/>
              <a:gd name="connsiteX62" fmla="*/ 5909 w 9985"/>
              <a:gd name="connsiteY62" fmla="*/ 2060 h 9960"/>
              <a:gd name="connsiteX63" fmla="*/ 5956 w 9985"/>
              <a:gd name="connsiteY63" fmla="*/ 1940 h 9960"/>
              <a:gd name="connsiteX64" fmla="*/ 6003 w 9985"/>
              <a:gd name="connsiteY64" fmla="*/ 1806 h 9960"/>
              <a:gd name="connsiteX65" fmla="*/ 6058 w 9985"/>
              <a:gd name="connsiteY65" fmla="*/ 1715 h 9960"/>
              <a:gd name="connsiteX66" fmla="*/ 6149 w 9985"/>
              <a:gd name="connsiteY66" fmla="*/ 1720 h 9960"/>
              <a:gd name="connsiteX67" fmla="*/ 6326 w 9985"/>
              <a:gd name="connsiteY67" fmla="*/ 1624 h 9960"/>
              <a:gd name="connsiteX68" fmla="*/ 6437 w 9985"/>
              <a:gd name="connsiteY68" fmla="*/ 1466 h 9960"/>
              <a:gd name="connsiteX69" fmla="*/ 6504 w 9985"/>
              <a:gd name="connsiteY69" fmla="*/ 1461 h 9960"/>
              <a:gd name="connsiteX70" fmla="*/ 6614 w 9985"/>
              <a:gd name="connsiteY70" fmla="*/ 1442 h 9960"/>
              <a:gd name="connsiteX71" fmla="*/ 6626 w 9985"/>
              <a:gd name="connsiteY71" fmla="*/ 1370 h 9960"/>
              <a:gd name="connsiteX72" fmla="*/ 6610 w 9985"/>
              <a:gd name="connsiteY72" fmla="*/ 1207 h 9960"/>
              <a:gd name="connsiteX73" fmla="*/ 6626 w 9985"/>
              <a:gd name="connsiteY73" fmla="*/ 1150 h 9960"/>
              <a:gd name="connsiteX74" fmla="*/ 6579 w 9985"/>
              <a:gd name="connsiteY74" fmla="*/ 1150 h 9960"/>
              <a:gd name="connsiteX75" fmla="*/ 6504 w 9985"/>
              <a:gd name="connsiteY75" fmla="*/ 1097 h 9960"/>
              <a:gd name="connsiteX76" fmla="*/ 6476 w 9985"/>
              <a:gd name="connsiteY76" fmla="*/ 1044 h 9960"/>
              <a:gd name="connsiteX77" fmla="*/ 6405 w 9985"/>
              <a:gd name="connsiteY77" fmla="*/ 949 h 9960"/>
              <a:gd name="connsiteX78" fmla="*/ 6338 w 9985"/>
              <a:gd name="connsiteY78" fmla="*/ 906 h 9960"/>
              <a:gd name="connsiteX79" fmla="*/ 6192 w 9985"/>
              <a:gd name="connsiteY79" fmla="*/ 795 h 9960"/>
              <a:gd name="connsiteX80" fmla="*/ 6121 w 9985"/>
              <a:gd name="connsiteY80" fmla="*/ 623 h 9960"/>
              <a:gd name="connsiteX81" fmla="*/ 6121 w 9985"/>
              <a:gd name="connsiteY81" fmla="*/ 542 h 9960"/>
              <a:gd name="connsiteX82" fmla="*/ 6188 w 9985"/>
              <a:gd name="connsiteY82" fmla="*/ 546 h 9960"/>
              <a:gd name="connsiteX83" fmla="*/ 6307 w 9985"/>
              <a:gd name="connsiteY83" fmla="*/ 599 h 9960"/>
              <a:gd name="connsiteX84" fmla="*/ 6283 w 9985"/>
              <a:gd name="connsiteY84" fmla="*/ 446 h 9960"/>
              <a:gd name="connsiteX85" fmla="*/ 6362 w 9985"/>
              <a:gd name="connsiteY85" fmla="*/ 350 h 9960"/>
              <a:gd name="connsiteX86" fmla="*/ 6437 w 9985"/>
              <a:gd name="connsiteY86" fmla="*/ 350 h 9960"/>
              <a:gd name="connsiteX87" fmla="*/ 6401 w 9985"/>
              <a:gd name="connsiteY87" fmla="*/ 273 h 9960"/>
              <a:gd name="connsiteX88" fmla="*/ 6354 w 9985"/>
              <a:gd name="connsiteY88" fmla="*/ 221 h 9960"/>
              <a:gd name="connsiteX89" fmla="*/ 6393 w 9985"/>
              <a:gd name="connsiteY89" fmla="*/ 91 h 9960"/>
              <a:gd name="connsiteX90" fmla="*/ 6602 w 9985"/>
              <a:gd name="connsiteY90" fmla="*/ 10 h 9960"/>
              <a:gd name="connsiteX91" fmla="*/ 6654 w 9985"/>
              <a:gd name="connsiteY91" fmla="*/ 34 h 9960"/>
              <a:gd name="connsiteX92" fmla="*/ 6717 w 9985"/>
              <a:gd name="connsiteY92" fmla="*/ 130 h 9960"/>
              <a:gd name="connsiteX93" fmla="*/ 6985 w 9985"/>
              <a:gd name="connsiteY93" fmla="*/ 316 h 9960"/>
              <a:gd name="connsiteX94" fmla="*/ 7127 w 9985"/>
              <a:gd name="connsiteY94" fmla="*/ 431 h 9960"/>
              <a:gd name="connsiteX95" fmla="*/ 7201 w 9985"/>
              <a:gd name="connsiteY95" fmla="*/ 484 h 9960"/>
              <a:gd name="connsiteX96" fmla="*/ 7414 w 9985"/>
              <a:gd name="connsiteY96" fmla="*/ 604 h 9960"/>
              <a:gd name="connsiteX97" fmla="*/ 7462 w 9985"/>
              <a:gd name="connsiteY97" fmla="*/ 637 h 9960"/>
              <a:gd name="connsiteX98" fmla="*/ 7974 w 9985"/>
              <a:gd name="connsiteY98" fmla="*/ 1020 h 9960"/>
              <a:gd name="connsiteX99" fmla="*/ 8057 w 9985"/>
              <a:gd name="connsiteY99" fmla="*/ 1064 h 9960"/>
              <a:gd name="connsiteX100" fmla="*/ 8132 w 9985"/>
              <a:gd name="connsiteY100" fmla="*/ 1198 h 9960"/>
              <a:gd name="connsiteX101" fmla="*/ 8214 w 9985"/>
              <a:gd name="connsiteY101" fmla="*/ 1308 h 9960"/>
              <a:gd name="connsiteX102" fmla="*/ 8502 w 9985"/>
              <a:gd name="connsiteY102" fmla="*/ 1260 h 9960"/>
              <a:gd name="connsiteX103" fmla="*/ 8818 w 9985"/>
              <a:gd name="connsiteY103" fmla="*/ 1250 h 9960"/>
              <a:gd name="connsiteX104" fmla="*/ 9019 w 9985"/>
              <a:gd name="connsiteY104" fmla="*/ 1543 h 9960"/>
              <a:gd name="connsiteX105" fmla="*/ 9105 w 9985"/>
              <a:gd name="connsiteY105" fmla="*/ 1643 h 9960"/>
              <a:gd name="connsiteX106" fmla="*/ 9208 w 9985"/>
              <a:gd name="connsiteY106" fmla="*/ 1624 h 9960"/>
              <a:gd name="connsiteX107" fmla="*/ 9310 w 9985"/>
              <a:gd name="connsiteY107" fmla="*/ 1662 h 9960"/>
              <a:gd name="connsiteX108" fmla="*/ 9476 w 9985"/>
              <a:gd name="connsiteY108" fmla="*/ 1748 h 9960"/>
              <a:gd name="connsiteX109" fmla="*/ 9519 w 9985"/>
              <a:gd name="connsiteY109" fmla="*/ 1830 h 9960"/>
              <a:gd name="connsiteX110" fmla="*/ 9555 w 9985"/>
              <a:gd name="connsiteY110" fmla="*/ 1897 h 9960"/>
              <a:gd name="connsiteX111" fmla="*/ 9799 w 9985"/>
              <a:gd name="connsiteY111" fmla="*/ 2055 h 9960"/>
              <a:gd name="connsiteX112" fmla="*/ 9878 w 9985"/>
              <a:gd name="connsiteY112" fmla="*/ 2237 h 9960"/>
              <a:gd name="connsiteX113" fmla="*/ 9953 w 9985"/>
              <a:gd name="connsiteY113" fmla="*/ 2529 h 9960"/>
              <a:gd name="connsiteX114" fmla="*/ 9937 w 9985"/>
              <a:gd name="connsiteY114" fmla="*/ 2721 h 9960"/>
              <a:gd name="connsiteX115" fmla="*/ 9894 w 9985"/>
              <a:gd name="connsiteY115" fmla="*/ 2773 h 9960"/>
              <a:gd name="connsiteX116" fmla="*/ 9874 w 9985"/>
              <a:gd name="connsiteY116" fmla="*/ 2989 h 9960"/>
              <a:gd name="connsiteX117" fmla="*/ 9815 w 9985"/>
              <a:gd name="connsiteY117" fmla="*/ 3439 h 9960"/>
              <a:gd name="connsiteX118" fmla="*/ 9633 w 9985"/>
              <a:gd name="connsiteY118" fmla="*/ 3420 h 9960"/>
              <a:gd name="connsiteX119" fmla="*/ 9511 w 9985"/>
              <a:gd name="connsiteY119" fmla="*/ 3367 h 9960"/>
              <a:gd name="connsiteX120" fmla="*/ 9421 w 9985"/>
              <a:gd name="connsiteY120" fmla="*/ 3353 h 9960"/>
              <a:gd name="connsiteX121" fmla="*/ 9145 w 9985"/>
              <a:gd name="connsiteY121" fmla="*/ 3406 h 9960"/>
              <a:gd name="connsiteX122" fmla="*/ 8790 w 9985"/>
              <a:gd name="connsiteY122" fmla="*/ 3808 h 9960"/>
              <a:gd name="connsiteX123" fmla="*/ 8616 w 9985"/>
              <a:gd name="connsiteY123" fmla="*/ 3884 h 9960"/>
              <a:gd name="connsiteX124" fmla="*/ 8400 w 9985"/>
              <a:gd name="connsiteY124" fmla="*/ 4023 h 9960"/>
              <a:gd name="connsiteX125" fmla="*/ 8305 w 9985"/>
              <a:gd name="connsiteY125" fmla="*/ 4239 h 9960"/>
              <a:gd name="connsiteX126" fmla="*/ 8242 w 9985"/>
              <a:gd name="connsiteY126" fmla="*/ 4306 h 9960"/>
              <a:gd name="connsiteX127" fmla="*/ 8207 w 9985"/>
              <a:gd name="connsiteY127" fmla="*/ 4225 h 9960"/>
              <a:gd name="connsiteX128" fmla="*/ 8175 w 9985"/>
              <a:gd name="connsiteY128" fmla="*/ 4057 h 9960"/>
              <a:gd name="connsiteX129" fmla="*/ 8112 w 9985"/>
              <a:gd name="connsiteY129" fmla="*/ 3971 h 9960"/>
              <a:gd name="connsiteX130" fmla="*/ 8017 w 9985"/>
              <a:gd name="connsiteY130" fmla="*/ 4043 h 9960"/>
              <a:gd name="connsiteX131" fmla="*/ 7753 w 9985"/>
              <a:gd name="connsiteY131" fmla="*/ 4205 h 9960"/>
              <a:gd name="connsiteX132" fmla="*/ 7710 w 9985"/>
              <a:gd name="connsiteY132" fmla="*/ 4086 h 9960"/>
              <a:gd name="connsiteX133" fmla="*/ 7749 w 9985"/>
              <a:gd name="connsiteY133" fmla="*/ 3937 h 9960"/>
              <a:gd name="connsiteX134" fmla="*/ 7639 w 9985"/>
              <a:gd name="connsiteY134" fmla="*/ 3870 h 9960"/>
              <a:gd name="connsiteX135" fmla="*/ 7544 w 9985"/>
              <a:gd name="connsiteY135" fmla="*/ 3884 h 9960"/>
              <a:gd name="connsiteX136" fmla="*/ 7343 w 9985"/>
              <a:gd name="connsiteY136" fmla="*/ 4129 h 9960"/>
              <a:gd name="connsiteX137" fmla="*/ 7237 w 9985"/>
              <a:gd name="connsiteY137" fmla="*/ 4177 h 9960"/>
              <a:gd name="connsiteX138" fmla="*/ 7111 w 9985"/>
              <a:gd name="connsiteY138" fmla="*/ 4225 h 9960"/>
              <a:gd name="connsiteX139" fmla="*/ 7048 w 9985"/>
              <a:gd name="connsiteY139" fmla="*/ 4220 h 9960"/>
              <a:gd name="connsiteX140" fmla="*/ 6965 w 9985"/>
              <a:gd name="connsiteY140" fmla="*/ 4119 h 9960"/>
              <a:gd name="connsiteX141" fmla="*/ 6839 w 9985"/>
              <a:gd name="connsiteY141" fmla="*/ 4143 h 9960"/>
              <a:gd name="connsiteX142" fmla="*/ 6823 w 9985"/>
              <a:gd name="connsiteY142" fmla="*/ 4186 h 9960"/>
              <a:gd name="connsiteX143" fmla="*/ 6685 w 9985"/>
              <a:gd name="connsiteY143" fmla="*/ 4263 h 9960"/>
              <a:gd name="connsiteX144" fmla="*/ 6393 w 9985"/>
              <a:gd name="connsiteY144" fmla="*/ 4411 h 9960"/>
              <a:gd name="connsiteX145" fmla="*/ 6453 w 9985"/>
              <a:gd name="connsiteY145" fmla="*/ 4603 h 9960"/>
              <a:gd name="connsiteX146" fmla="*/ 6638 w 9985"/>
              <a:gd name="connsiteY146" fmla="*/ 4727 h 9960"/>
              <a:gd name="connsiteX147" fmla="*/ 6689 w 9985"/>
              <a:gd name="connsiteY147" fmla="*/ 4861 h 9960"/>
              <a:gd name="connsiteX148" fmla="*/ 6642 w 9985"/>
              <a:gd name="connsiteY148" fmla="*/ 5149 h 9960"/>
              <a:gd name="connsiteX149" fmla="*/ 6622 w 9985"/>
              <a:gd name="connsiteY149" fmla="*/ 5412 h 9960"/>
              <a:gd name="connsiteX150" fmla="*/ 6630 w 9985"/>
              <a:gd name="connsiteY150" fmla="*/ 5613 h 9960"/>
              <a:gd name="connsiteX151" fmla="*/ 6492 w 9985"/>
              <a:gd name="connsiteY151" fmla="*/ 5771 h 9960"/>
              <a:gd name="connsiteX152" fmla="*/ 6393 w 9985"/>
              <a:gd name="connsiteY152" fmla="*/ 5963 h 9960"/>
              <a:gd name="connsiteX153" fmla="*/ 6460 w 9985"/>
              <a:gd name="connsiteY153" fmla="*/ 6102 h 9960"/>
              <a:gd name="connsiteX154" fmla="*/ 6567 w 9985"/>
              <a:gd name="connsiteY154" fmla="*/ 6097 h 9960"/>
              <a:gd name="connsiteX155" fmla="*/ 6665 w 9985"/>
              <a:gd name="connsiteY155" fmla="*/ 5882 h 9960"/>
              <a:gd name="connsiteX156" fmla="*/ 6811 w 9985"/>
              <a:gd name="connsiteY156" fmla="*/ 5791 h 9960"/>
              <a:gd name="connsiteX157" fmla="*/ 6902 w 9985"/>
              <a:gd name="connsiteY157" fmla="*/ 5953 h 9960"/>
              <a:gd name="connsiteX158" fmla="*/ 6910 w 9985"/>
              <a:gd name="connsiteY158" fmla="*/ 6049 h 9960"/>
              <a:gd name="connsiteX159" fmla="*/ 7056 w 9985"/>
              <a:gd name="connsiteY159" fmla="*/ 6169 h 9960"/>
              <a:gd name="connsiteX160" fmla="*/ 7138 w 9985"/>
              <a:gd name="connsiteY160" fmla="*/ 6222 h 9960"/>
              <a:gd name="connsiteX161" fmla="*/ 7225 w 9985"/>
              <a:gd name="connsiteY161" fmla="*/ 6289 h 9960"/>
              <a:gd name="connsiteX162" fmla="*/ 7304 w 9985"/>
              <a:gd name="connsiteY162" fmla="*/ 6404 h 9960"/>
              <a:gd name="connsiteX163" fmla="*/ 7355 w 9985"/>
              <a:gd name="connsiteY163" fmla="*/ 6514 h 9960"/>
              <a:gd name="connsiteX164" fmla="*/ 7371 w 9985"/>
              <a:gd name="connsiteY164" fmla="*/ 6586 h 9960"/>
              <a:gd name="connsiteX165" fmla="*/ 7347 w 9985"/>
              <a:gd name="connsiteY165" fmla="*/ 6681 h 9960"/>
              <a:gd name="connsiteX166" fmla="*/ 7343 w 9985"/>
              <a:gd name="connsiteY166" fmla="*/ 6744 h 9960"/>
              <a:gd name="connsiteX167" fmla="*/ 7363 w 9985"/>
              <a:gd name="connsiteY167" fmla="*/ 6859 h 9960"/>
              <a:gd name="connsiteX168" fmla="*/ 7399 w 9985"/>
              <a:gd name="connsiteY168" fmla="*/ 6988 h 9960"/>
              <a:gd name="connsiteX169" fmla="*/ 7442 w 9985"/>
              <a:gd name="connsiteY169" fmla="*/ 7093 h 9960"/>
              <a:gd name="connsiteX170" fmla="*/ 7533 w 9985"/>
              <a:gd name="connsiteY170" fmla="*/ 7041 h 9960"/>
              <a:gd name="connsiteX171" fmla="*/ 7588 w 9985"/>
              <a:gd name="connsiteY171" fmla="*/ 6974 h 9960"/>
              <a:gd name="connsiteX172" fmla="*/ 7722 w 9985"/>
              <a:gd name="connsiteY172" fmla="*/ 6959 h 9960"/>
              <a:gd name="connsiteX173" fmla="*/ 7749 w 9985"/>
              <a:gd name="connsiteY173" fmla="*/ 7093 h 9960"/>
              <a:gd name="connsiteX174" fmla="*/ 7749 w 9985"/>
              <a:gd name="connsiteY174" fmla="*/ 7146 h 9960"/>
              <a:gd name="connsiteX175" fmla="*/ 7801 w 9985"/>
              <a:gd name="connsiteY175" fmla="*/ 7347 h 9960"/>
              <a:gd name="connsiteX176" fmla="*/ 7895 w 9985"/>
              <a:gd name="connsiteY176" fmla="*/ 7452 h 9960"/>
              <a:gd name="connsiteX177" fmla="*/ 8021 w 9985"/>
              <a:gd name="connsiteY177" fmla="*/ 7587 h 9960"/>
              <a:gd name="connsiteX178" fmla="*/ 8116 w 9985"/>
              <a:gd name="connsiteY178" fmla="*/ 7673 h 9960"/>
              <a:gd name="connsiteX179" fmla="*/ 8187 w 9985"/>
              <a:gd name="connsiteY179" fmla="*/ 7831 h 9960"/>
              <a:gd name="connsiteX180" fmla="*/ 8100 w 9985"/>
              <a:gd name="connsiteY180" fmla="*/ 8142 h 9960"/>
              <a:gd name="connsiteX181" fmla="*/ 8140 w 9985"/>
              <a:gd name="connsiteY181" fmla="*/ 8458 h 9960"/>
              <a:gd name="connsiteX182" fmla="*/ 8124 w 9985"/>
              <a:gd name="connsiteY182" fmla="*/ 8650 h 9960"/>
              <a:gd name="connsiteX183" fmla="*/ 8021 w 9985"/>
              <a:gd name="connsiteY183" fmla="*/ 8779 h 9960"/>
              <a:gd name="connsiteX184" fmla="*/ 8159 w 9985"/>
              <a:gd name="connsiteY184" fmla="*/ 8827 h 9960"/>
              <a:gd name="connsiteX185" fmla="*/ 8199 w 9985"/>
              <a:gd name="connsiteY185" fmla="*/ 8942 h 9960"/>
              <a:gd name="connsiteX186" fmla="*/ 8143 w 9985"/>
              <a:gd name="connsiteY186" fmla="*/ 9129 h 9960"/>
              <a:gd name="connsiteX187" fmla="*/ 8053 w 9985"/>
              <a:gd name="connsiteY187" fmla="*/ 9225 h 9960"/>
              <a:gd name="connsiteX188" fmla="*/ 7923 w 9985"/>
              <a:gd name="connsiteY188" fmla="*/ 9411 h 9960"/>
              <a:gd name="connsiteX189" fmla="*/ 7844 w 9985"/>
              <a:gd name="connsiteY189" fmla="*/ 9636 h 9960"/>
              <a:gd name="connsiteX190" fmla="*/ 7828 w 9985"/>
              <a:gd name="connsiteY190" fmla="*/ 9761 h 9960"/>
              <a:gd name="connsiteX191" fmla="*/ 7761 w 9985"/>
              <a:gd name="connsiteY191" fmla="*/ 9861 h 9960"/>
              <a:gd name="connsiteX192" fmla="*/ 7600 w 9985"/>
              <a:gd name="connsiteY192" fmla="*/ 9924 h 9960"/>
              <a:gd name="connsiteX193" fmla="*/ 7466 w 9985"/>
              <a:gd name="connsiteY193" fmla="*/ 9881 h 9960"/>
              <a:gd name="connsiteX194" fmla="*/ 7339 w 9985"/>
              <a:gd name="connsiteY194" fmla="*/ 9809 h 9960"/>
              <a:gd name="connsiteX195" fmla="*/ 7268 w 9985"/>
              <a:gd name="connsiteY195" fmla="*/ 9804 h 9960"/>
              <a:gd name="connsiteX196" fmla="*/ 7154 w 9985"/>
              <a:gd name="connsiteY196" fmla="*/ 9794 h 9960"/>
              <a:gd name="connsiteX197" fmla="*/ 7067 w 9985"/>
              <a:gd name="connsiteY197" fmla="*/ 9761 h 9960"/>
              <a:gd name="connsiteX198" fmla="*/ 7040 w 9985"/>
              <a:gd name="connsiteY198" fmla="*/ 9579 h 9960"/>
              <a:gd name="connsiteX199" fmla="*/ 7067 w 9985"/>
              <a:gd name="connsiteY199" fmla="*/ 9239 h 9960"/>
              <a:gd name="connsiteX200" fmla="*/ 6973 w 9985"/>
              <a:gd name="connsiteY200" fmla="*/ 9153 h 9960"/>
              <a:gd name="connsiteX201" fmla="*/ 6945 w 9985"/>
              <a:gd name="connsiteY201" fmla="*/ 9229 h 9960"/>
              <a:gd name="connsiteX202" fmla="*/ 6941 w 9985"/>
              <a:gd name="connsiteY202" fmla="*/ 9368 h 9960"/>
              <a:gd name="connsiteX203" fmla="*/ 6910 w 9985"/>
              <a:gd name="connsiteY203" fmla="*/ 9435 h 9960"/>
              <a:gd name="connsiteX204" fmla="*/ 6772 w 9985"/>
              <a:gd name="connsiteY204" fmla="*/ 9497 h 9960"/>
              <a:gd name="connsiteX205" fmla="*/ 6717 w 9985"/>
              <a:gd name="connsiteY205" fmla="*/ 9349 h 9960"/>
              <a:gd name="connsiteX206" fmla="*/ 6728 w 9985"/>
              <a:gd name="connsiteY206" fmla="*/ 9090 h 9960"/>
              <a:gd name="connsiteX207" fmla="*/ 6760 w 9985"/>
              <a:gd name="connsiteY207" fmla="*/ 8889 h 9960"/>
              <a:gd name="connsiteX208" fmla="*/ 6756 w 9985"/>
              <a:gd name="connsiteY208" fmla="*/ 8784 h 9960"/>
              <a:gd name="connsiteX209" fmla="*/ 6681 w 9985"/>
              <a:gd name="connsiteY209" fmla="*/ 8774 h 9960"/>
              <a:gd name="connsiteX210" fmla="*/ 6378 w 9985"/>
              <a:gd name="connsiteY210" fmla="*/ 8731 h 9960"/>
              <a:gd name="connsiteX211" fmla="*/ 6291 w 9985"/>
              <a:gd name="connsiteY211" fmla="*/ 8669 h 9960"/>
              <a:gd name="connsiteX212" fmla="*/ 6255 w 9985"/>
              <a:gd name="connsiteY212" fmla="*/ 8535 h 9960"/>
              <a:gd name="connsiteX213" fmla="*/ 6251 w 9985"/>
              <a:gd name="connsiteY213" fmla="*/ 8066 h 9960"/>
              <a:gd name="connsiteX214" fmla="*/ 6181 w 9985"/>
              <a:gd name="connsiteY214" fmla="*/ 7773 h 9960"/>
              <a:gd name="connsiteX215" fmla="*/ 6090 w 9985"/>
              <a:gd name="connsiteY215" fmla="*/ 7721 h 9960"/>
              <a:gd name="connsiteX216" fmla="*/ 6023 w 9985"/>
              <a:gd name="connsiteY216" fmla="*/ 7745 h 9960"/>
              <a:gd name="connsiteX217" fmla="*/ 5838 w 9985"/>
              <a:gd name="connsiteY217" fmla="*/ 7706 h 9960"/>
              <a:gd name="connsiteX218" fmla="*/ 5775 w 9985"/>
              <a:gd name="connsiteY218" fmla="*/ 7668 h 9960"/>
              <a:gd name="connsiteX219" fmla="*/ 5648 w 9985"/>
              <a:gd name="connsiteY219" fmla="*/ 7697 h 9960"/>
              <a:gd name="connsiteX220" fmla="*/ 5570 w 9985"/>
              <a:gd name="connsiteY220" fmla="*/ 7759 h 9960"/>
              <a:gd name="connsiteX221" fmla="*/ 5357 w 9985"/>
              <a:gd name="connsiteY221" fmla="*/ 7884 h 9960"/>
              <a:gd name="connsiteX222" fmla="*/ 5211 w 9985"/>
              <a:gd name="connsiteY222" fmla="*/ 7931 h 9960"/>
              <a:gd name="connsiteX223" fmla="*/ 5171 w 9985"/>
              <a:gd name="connsiteY223" fmla="*/ 7793 h 9960"/>
              <a:gd name="connsiteX224" fmla="*/ 5171 w 9985"/>
              <a:gd name="connsiteY224" fmla="*/ 7735 h 9960"/>
              <a:gd name="connsiteX225" fmla="*/ 5116 w 9985"/>
              <a:gd name="connsiteY225" fmla="*/ 7553 h 9960"/>
              <a:gd name="connsiteX226" fmla="*/ 5073 w 9985"/>
              <a:gd name="connsiteY226" fmla="*/ 7419 h 9960"/>
              <a:gd name="connsiteX227" fmla="*/ 4970 w 9985"/>
              <a:gd name="connsiteY227" fmla="*/ 7462 h 9960"/>
              <a:gd name="connsiteX228" fmla="*/ 4852 w 9985"/>
              <a:gd name="connsiteY228" fmla="*/ 7467 h 9960"/>
              <a:gd name="connsiteX229" fmla="*/ 4773 w 9985"/>
              <a:gd name="connsiteY229" fmla="*/ 7467 h 9960"/>
              <a:gd name="connsiteX230" fmla="*/ 4659 w 9985"/>
              <a:gd name="connsiteY230" fmla="*/ 7424 h 9960"/>
              <a:gd name="connsiteX231" fmla="*/ 4564 w 9985"/>
              <a:gd name="connsiteY231" fmla="*/ 7385 h 9960"/>
              <a:gd name="connsiteX232" fmla="*/ 4497 w 9985"/>
              <a:gd name="connsiteY232" fmla="*/ 7400 h 9960"/>
              <a:gd name="connsiteX233" fmla="*/ 4399 w 9985"/>
              <a:gd name="connsiteY233" fmla="*/ 7496 h 9960"/>
              <a:gd name="connsiteX234" fmla="*/ 4324 w 9985"/>
              <a:gd name="connsiteY234" fmla="*/ 7601 h 9960"/>
              <a:gd name="connsiteX235" fmla="*/ 4300 w 9985"/>
              <a:gd name="connsiteY235" fmla="*/ 7644 h 9960"/>
              <a:gd name="connsiteX236" fmla="*/ 4332 w 9985"/>
              <a:gd name="connsiteY236" fmla="*/ 7812 h 9960"/>
              <a:gd name="connsiteX237" fmla="*/ 4352 w 9985"/>
              <a:gd name="connsiteY237" fmla="*/ 7869 h 9960"/>
              <a:gd name="connsiteX238" fmla="*/ 4304 w 9985"/>
              <a:gd name="connsiteY238" fmla="*/ 8166 h 9960"/>
              <a:gd name="connsiteX239" fmla="*/ 4222 w 9985"/>
              <a:gd name="connsiteY239" fmla="*/ 8267 h 9960"/>
              <a:gd name="connsiteX240" fmla="*/ 4009 w 9985"/>
              <a:gd name="connsiteY240" fmla="*/ 8367 h 9960"/>
              <a:gd name="connsiteX241" fmla="*/ 3993 w 9985"/>
              <a:gd name="connsiteY241" fmla="*/ 8291 h 9960"/>
              <a:gd name="connsiteX242" fmla="*/ 3965 w 9985"/>
              <a:gd name="connsiteY242" fmla="*/ 8228 h 9960"/>
              <a:gd name="connsiteX243" fmla="*/ 3615 w 9985"/>
              <a:gd name="connsiteY243" fmla="*/ 8219 h 9960"/>
              <a:gd name="connsiteX244" fmla="*/ 3449 w 9985"/>
              <a:gd name="connsiteY244" fmla="*/ 8358 h 9960"/>
              <a:gd name="connsiteX245" fmla="*/ 3331 w 9985"/>
              <a:gd name="connsiteY245" fmla="*/ 8453 h 9960"/>
              <a:gd name="connsiteX246" fmla="*/ 3209 w 9985"/>
              <a:gd name="connsiteY246" fmla="*/ 8501 h 9960"/>
              <a:gd name="connsiteX247" fmla="*/ 3185 w 9985"/>
              <a:gd name="connsiteY247" fmla="*/ 8607 h 9960"/>
              <a:gd name="connsiteX248" fmla="*/ 3157 w 9985"/>
              <a:gd name="connsiteY248" fmla="*/ 8798 h 9960"/>
              <a:gd name="connsiteX249" fmla="*/ 3047 w 9985"/>
              <a:gd name="connsiteY249" fmla="*/ 8822 h 9960"/>
              <a:gd name="connsiteX250" fmla="*/ 3007 w 9985"/>
              <a:gd name="connsiteY250" fmla="*/ 8827 h 9960"/>
              <a:gd name="connsiteX251" fmla="*/ 2944 w 9985"/>
              <a:gd name="connsiteY251" fmla="*/ 9009 h 9960"/>
              <a:gd name="connsiteX252" fmla="*/ 2834 w 9985"/>
              <a:gd name="connsiteY252" fmla="*/ 9100 h 9960"/>
              <a:gd name="connsiteX253" fmla="*/ 2739 w 9985"/>
              <a:gd name="connsiteY253" fmla="*/ 9100 h 9960"/>
              <a:gd name="connsiteX254" fmla="*/ 2641 w 9985"/>
              <a:gd name="connsiteY254" fmla="*/ 9076 h 9960"/>
              <a:gd name="connsiteX255" fmla="*/ 2637 w 9985"/>
              <a:gd name="connsiteY255" fmla="*/ 8928 h 9960"/>
              <a:gd name="connsiteX256" fmla="*/ 2653 w 9985"/>
              <a:gd name="connsiteY256" fmla="*/ 8789 h 9960"/>
              <a:gd name="connsiteX257" fmla="*/ 2672 w 9985"/>
              <a:gd name="connsiteY257" fmla="*/ 8717 h 9960"/>
              <a:gd name="connsiteX258" fmla="*/ 2672 w 9985"/>
              <a:gd name="connsiteY258" fmla="*/ 8611 h 9960"/>
              <a:gd name="connsiteX259" fmla="*/ 2550 w 9985"/>
              <a:gd name="connsiteY259" fmla="*/ 8391 h 9960"/>
              <a:gd name="connsiteX260" fmla="*/ 2381 w 9985"/>
              <a:gd name="connsiteY260" fmla="*/ 8247 h 9960"/>
              <a:gd name="connsiteX261" fmla="*/ 2357 w 9985"/>
              <a:gd name="connsiteY261" fmla="*/ 8319 h 9960"/>
              <a:gd name="connsiteX262" fmla="*/ 2432 w 9985"/>
              <a:gd name="connsiteY262" fmla="*/ 8444 h 9960"/>
              <a:gd name="connsiteX263" fmla="*/ 2499 w 9985"/>
              <a:gd name="connsiteY263" fmla="*/ 8683 h 9960"/>
              <a:gd name="connsiteX264" fmla="*/ 2515 w 9985"/>
              <a:gd name="connsiteY264" fmla="*/ 8746 h 9960"/>
              <a:gd name="connsiteX265" fmla="*/ 2550 w 9985"/>
              <a:gd name="connsiteY265" fmla="*/ 8832 h 9960"/>
              <a:gd name="connsiteX266" fmla="*/ 2464 w 9985"/>
              <a:gd name="connsiteY266" fmla="*/ 8837 h 9960"/>
              <a:gd name="connsiteX267" fmla="*/ 2464 w 9985"/>
              <a:gd name="connsiteY267" fmla="*/ 8928 h 9960"/>
              <a:gd name="connsiteX268" fmla="*/ 2400 w 9985"/>
              <a:gd name="connsiteY268" fmla="*/ 8990 h 9960"/>
              <a:gd name="connsiteX269" fmla="*/ 2255 w 9985"/>
              <a:gd name="connsiteY269" fmla="*/ 8961 h 9960"/>
              <a:gd name="connsiteX270" fmla="*/ 2065 w 9985"/>
              <a:gd name="connsiteY270" fmla="*/ 8726 h 9960"/>
              <a:gd name="connsiteX271" fmla="*/ 1975 w 9985"/>
              <a:gd name="connsiteY271" fmla="*/ 8315 h 9960"/>
              <a:gd name="connsiteX272" fmla="*/ 1782 w 9985"/>
              <a:gd name="connsiteY272" fmla="*/ 8089 h 9960"/>
              <a:gd name="connsiteX273" fmla="*/ 1561 w 9985"/>
              <a:gd name="connsiteY273" fmla="*/ 8070 h 9960"/>
              <a:gd name="connsiteX274" fmla="*/ 1427 w 9985"/>
              <a:gd name="connsiteY274" fmla="*/ 8003 h 9960"/>
              <a:gd name="connsiteX275" fmla="*/ 1226 w 9985"/>
              <a:gd name="connsiteY275" fmla="*/ 7960 h 9960"/>
              <a:gd name="connsiteX276" fmla="*/ 946 w 9985"/>
              <a:gd name="connsiteY276" fmla="*/ 7917 h 9960"/>
              <a:gd name="connsiteX277" fmla="*/ 911 w 9985"/>
              <a:gd name="connsiteY277" fmla="*/ 7826 h 9960"/>
              <a:gd name="connsiteX278" fmla="*/ 875 w 9985"/>
              <a:gd name="connsiteY278" fmla="*/ 7611 h 9960"/>
              <a:gd name="connsiteX279" fmla="*/ 891 w 9985"/>
              <a:gd name="connsiteY279" fmla="*/ 7534 h 9960"/>
              <a:gd name="connsiteX280" fmla="*/ 942 w 9985"/>
              <a:gd name="connsiteY280" fmla="*/ 7850 h 9960"/>
              <a:gd name="connsiteX281" fmla="*/ 1025 w 9985"/>
              <a:gd name="connsiteY281" fmla="*/ 7936 h 9960"/>
              <a:gd name="connsiteX282" fmla="*/ 1052 w 9985"/>
              <a:gd name="connsiteY282" fmla="*/ 7917 h 9960"/>
              <a:gd name="connsiteX283" fmla="*/ 1194 w 9985"/>
              <a:gd name="connsiteY283" fmla="*/ 7725 h 9960"/>
              <a:gd name="connsiteX284" fmla="*/ 1226 w 9985"/>
              <a:gd name="connsiteY284" fmla="*/ 7587 h 9960"/>
              <a:gd name="connsiteX285" fmla="*/ 1242 w 9985"/>
              <a:gd name="connsiteY285" fmla="*/ 7510 h 9960"/>
              <a:gd name="connsiteX286" fmla="*/ 1462 w 9985"/>
              <a:gd name="connsiteY286" fmla="*/ 7208 h 9960"/>
              <a:gd name="connsiteX287" fmla="*/ 1577 w 9985"/>
              <a:gd name="connsiteY287" fmla="*/ 6576 h 9960"/>
              <a:gd name="connsiteX288" fmla="*/ 1537 w 9985"/>
              <a:gd name="connsiteY288" fmla="*/ 6528 h 9960"/>
              <a:gd name="connsiteX289" fmla="*/ 1385 w 9985"/>
              <a:gd name="connsiteY289" fmla="*/ 6647 h 9960"/>
              <a:gd name="connsiteX290" fmla="*/ 1198 w 9985"/>
              <a:gd name="connsiteY290" fmla="*/ 6490 h 9960"/>
              <a:gd name="connsiteX291" fmla="*/ 1037 w 9985"/>
              <a:gd name="connsiteY291" fmla="*/ 6739 h 9960"/>
              <a:gd name="connsiteX292" fmla="*/ 938 w 9985"/>
              <a:gd name="connsiteY292" fmla="*/ 6902 h 9960"/>
              <a:gd name="connsiteX293" fmla="*/ 1041 w 9985"/>
              <a:gd name="connsiteY293" fmla="*/ 6634 h 9960"/>
              <a:gd name="connsiteX294" fmla="*/ 1076 w 9985"/>
              <a:gd name="connsiteY294" fmla="*/ 6571 h 9960"/>
              <a:gd name="connsiteX295" fmla="*/ 1466 w 9985"/>
              <a:gd name="connsiteY295" fmla="*/ 6121 h 9960"/>
              <a:gd name="connsiteX296" fmla="*/ 1478 w 9985"/>
              <a:gd name="connsiteY296" fmla="*/ 6035 h 9960"/>
              <a:gd name="connsiteX297" fmla="*/ 1238 w 9985"/>
              <a:gd name="connsiteY297" fmla="*/ 5920 h 9960"/>
              <a:gd name="connsiteX298" fmla="*/ 1226 w 9985"/>
              <a:gd name="connsiteY298" fmla="*/ 5929 h 9960"/>
              <a:gd name="connsiteX299" fmla="*/ 1013 w 9985"/>
              <a:gd name="connsiteY299" fmla="*/ 5920 h 9960"/>
              <a:gd name="connsiteX300" fmla="*/ 855 w 9985"/>
              <a:gd name="connsiteY300" fmla="*/ 5786 h 9960"/>
              <a:gd name="connsiteX301" fmla="*/ 611 w 9985"/>
              <a:gd name="connsiteY301" fmla="*/ 5906 h 9960"/>
              <a:gd name="connsiteX302" fmla="*/ 508 w 9985"/>
              <a:gd name="connsiteY302" fmla="*/ 6068 h 9960"/>
              <a:gd name="connsiteX303" fmla="*/ 453 w 9985"/>
              <a:gd name="connsiteY303" fmla="*/ 6198 h 9960"/>
              <a:gd name="connsiteX304" fmla="*/ 465 w 9985"/>
              <a:gd name="connsiteY304" fmla="*/ 6293 h 9960"/>
              <a:gd name="connsiteX305" fmla="*/ 552 w 9985"/>
              <a:gd name="connsiteY305" fmla="*/ 6351 h 9960"/>
              <a:gd name="connsiteX306" fmla="*/ 627 w 9985"/>
              <a:gd name="connsiteY306" fmla="*/ 6399 h 9960"/>
              <a:gd name="connsiteX307" fmla="*/ 635 w 9985"/>
              <a:gd name="connsiteY307" fmla="*/ 6490 h 9960"/>
              <a:gd name="connsiteX308" fmla="*/ 678 w 9985"/>
              <a:gd name="connsiteY308" fmla="*/ 6557 h 9960"/>
              <a:gd name="connsiteX309" fmla="*/ 875 w 9985"/>
              <a:gd name="connsiteY309" fmla="*/ 6701 h 9960"/>
              <a:gd name="connsiteX310" fmla="*/ 911 w 9985"/>
              <a:gd name="connsiteY310" fmla="*/ 6811 h 9960"/>
              <a:gd name="connsiteX311" fmla="*/ 938 w 9985"/>
              <a:gd name="connsiteY311" fmla="*/ 6902 h 9960"/>
              <a:gd name="connsiteX312" fmla="*/ 903 w 9985"/>
              <a:gd name="connsiteY312" fmla="*/ 6916 h 9960"/>
              <a:gd name="connsiteX313" fmla="*/ 721 w 9985"/>
              <a:gd name="connsiteY313" fmla="*/ 7060 h 9960"/>
              <a:gd name="connsiteX314" fmla="*/ 753 w 9985"/>
              <a:gd name="connsiteY314" fmla="*/ 7050 h 9960"/>
              <a:gd name="connsiteX315" fmla="*/ 847 w 9985"/>
              <a:gd name="connsiteY315" fmla="*/ 7156 h 9960"/>
              <a:gd name="connsiteX316" fmla="*/ 899 w 9985"/>
              <a:gd name="connsiteY316" fmla="*/ 7361 h 9960"/>
              <a:gd name="connsiteX317" fmla="*/ 891 w 9985"/>
              <a:gd name="connsiteY317" fmla="*/ 7534 h 996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200 w 10000"/>
              <a:gd name="connsiteY289" fmla="*/ 6516 h 10000"/>
              <a:gd name="connsiteX290" fmla="*/ 1039 w 10000"/>
              <a:gd name="connsiteY290" fmla="*/ 6766 h 10000"/>
              <a:gd name="connsiteX291" fmla="*/ 939 w 10000"/>
              <a:gd name="connsiteY291" fmla="*/ 6930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612 w 10000"/>
              <a:gd name="connsiteY300" fmla="*/ 5930 h 10000"/>
              <a:gd name="connsiteX301" fmla="*/ 509 w 10000"/>
              <a:gd name="connsiteY301" fmla="*/ 6092 h 10000"/>
              <a:gd name="connsiteX302" fmla="*/ 454 w 10000"/>
              <a:gd name="connsiteY302" fmla="*/ 6223 h 10000"/>
              <a:gd name="connsiteX303" fmla="*/ 466 w 10000"/>
              <a:gd name="connsiteY303" fmla="*/ 6318 h 10000"/>
              <a:gd name="connsiteX304" fmla="*/ 553 w 10000"/>
              <a:gd name="connsiteY304" fmla="*/ 6377 h 10000"/>
              <a:gd name="connsiteX305" fmla="*/ 628 w 10000"/>
              <a:gd name="connsiteY305" fmla="*/ 6425 h 10000"/>
              <a:gd name="connsiteX306" fmla="*/ 636 w 10000"/>
              <a:gd name="connsiteY306" fmla="*/ 6516 h 10000"/>
              <a:gd name="connsiteX307" fmla="*/ 679 w 10000"/>
              <a:gd name="connsiteY307" fmla="*/ 6583 h 10000"/>
              <a:gd name="connsiteX308" fmla="*/ 876 w 10000"/>
              <a:gd name="connsiteY308" fmla="*/ 6728 h 10000"/>
              <a:gd name="connsiteX309" fmla="*/ 912 w 10000"/>
              <a:gd name="connsiteY309" fmla="*/ 6838 h 10000"/>
              <a:gd name="connsiteX310" fmla="*/ 939 w 10000"/>
              <a:gd name="connsiteY310" fmla="*/ 6930 h 10000"/>
              <a:gd name="connsiteX311" fmla="*/ 904 w 10000"/>
              <a:gd name="connsiteY311" fmla="*/ 6944 h 10000"/>
              <a:gd name="connsiteX312" fmla="*/ 722 w 10000"/>
              <a:gd name="connsiteY312" fmla="*/ 7088 h 10000"/>
              <a:gd name="connsiteX313" fmla="*/ 754 w 10000"/>
              <a:gd name="connsiteY313" fmla="*/ 7078 h 10000"/>
              <a:gd name="connsiteX314" fmla="*/ 848 w 10000"/>
              <a:gd name="connsiteY314" fmla="*/ 7185 h 10000"/>
              <a:gd name="connsiteX315" fmla="*/ 900 w 10000"/>
              <a:gd name="connsiteY315" fmla="*/ 7391 h 10000"/>
              <a:gd name="connsiteX316" fmla="*/ 892 w 10000"/>
              <a:gd name="connsiteY316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39 w 10000"/>
              <a:gd name="connsiteY289" fmla="*/ 6766 h 10000"/>
              <a:gd name="connsiteX290" fmla="*/ 939 w 10000"/>
              <a:gd name="connsiteY290" fmla="*/ 6930 h 10000"/>
              <a:gd name="connsiteX291" fmla="*/ 1043 w 10000"/>
              <a:gd name="connsiteY291" fmla="*/ 6661 h 10000"/>
              <a:gd name="connsiteX292" fmla="*/ 1078 w 10000"/>
              <a:gd name="connsiteY292" fmla="*/ 6597 h 10000"/>
              <a:gd name="connsiteX293" fmla="*/ 1468 w 10000"/>
              <a:gd name="connsiteY293" fmla="*/ 6146 h 10000"/>
              <a:gd name="connsiteX294" fmla="*/ 1480 w 10000"/>
              <a:gd name="connsiteY294" fmla="*/ 6059 h 10000"/>
              <a:gd name="connsiteX295" fmla="*/ 1240 w 10000"/>
              <a:gd name="connsiteY295" fmla="*/ 5944 h 10000"/>
              <a:gd name="connsiteX296" fmla="*/ 1228 w 10000"/>
              <a:gd name="connsiteY296" fmla="*/ 5953 h 10000"/>
              <a:gd name="connsiteX297" fmla="*/ 1015 w 10000"/>
              <a:gd name="connsiteY297" fmla="*/ 5944 h 10000"/>
              <a:gd name="connsiteX298" fmla="*/ 856 w 10000"/>
              <a:gd name="connsiteY298" fmla="*/ 5809 h 10000"/>
              <a:gd name="connsiteX299" fmla="*/ 612 w 10000"/>
              <a:gd name="connsiteY299" fmla="*/ 5930 h 10000"/>
              <a:gd name="connsiteX300" fmla="*/ 509 w 10000"/>
              <a:gd name="connsiteY300" fmla="*/ 6092 h 10000"/>
              <a:gd name="connsiteX301" fmla="*/ 454 w 10000"/>
              <a:gd name="connsiteY301" fmla="*/ 6223 h 10000"/>
              <a:gd name="connsiteX302" fmla="*/ 466 w 10000"/>
              <a:gd name="connsiteY302" fmla="*/ 6318 h 10000"/>
              <a:gd name="connsiteX303" fmla="*/ 553 w 10000"/>
              <a:gd name="connsiteY303" fmla="*/ 6377 h 10000"/>
              <a:gd name="connsiteX304" fmla="*/ 628 w 10000"/>
              <a:gd name="connsiteY304" fmla="*/ 6425 h 10000"/>
              <a:gd name="connsiteX305" fmla="*/ 636 w 10000"/>
              <a:gd name="connsiteY305" fmla="*/ 6516 h 10000"/>
              <a:gd name="connsiteX306" fmla="*/ 679 w 10000"/>
              <a:gd name="connsiteY306" fmla="*/ 6583 h 10000"/>
              <a:gd name="connsiteX307" fmla="*/ 876 w 10000"/>
              <a:gd name="connsiteY307" fmla="*/ 6728 h 10000"/>
              <a:gd name="connsiteX308" fmla="*/ 912 w 10000"/>
              <a:gd name="connsiteY308" fmla="*/ 6838 h 10000"/>
              <a:gd name="connsiteX309" fmla="*/ 939 w 10000"/>
              <a:gd name="connsiteY309" fmla="*/ 6930 h 10000"/>
              <a:gd name="connsiteX310" fmla="*/ 904 w 10000"/>
              <a:gd name="connsiteY310" fmla="*/ 6944 h 10000"/>
              <a:gd name="connsiteX311" fmla="*/ 722 w 10000"/>
              <a:gd name="connsiteY311" fmla="*/ 7088 h 10000"/>
              <a:gd name="connsiteX312" fmla="*/ 754 w 10000"/>
              <a:gd name="connsiteY312" fmla="*/ 7078 h 10000"/>
              <a:gd name="connsiteX313" fmla="*/ 848 w 10000"/>
              <a:gd name="connsiteY313" fmla="*/ 7185 h 10000"/>
              <a:gd name="connsiteX314" fmla="*/ 900 w 10000"/>
              <a:gd name="connsiteY314" fmla="*/ 7391 h 10000"/>
              <a:gd name="connsiteX315" fmla="*/ 892 w 10000"/>
              <a:gd name="connsiteY315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939 w 10000"/>
              <a:gd name="connsiteY289" fmla="*/ 6930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612 w 10000"/>
              <a:gd name="connsiteY298" fmla="*/ 5930 h 10000"/>
              <a:gd name="connsiteX299" fmla="*/ 509 w 10000"/>
              <a:gd name="connsiteY299" fmla="*/ 6092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302" fmla="*/ 553 w 10000"/>
              <a:gd name="connsiteY302" fmla="*/ 6377 h 10000"/>
              <a:gd name="connsiteX303" fmla="*/ 628 w 10000"/>
              <a:gd name="connsiteY303" fmla="*/ 6425 h 10000"/>
              <a:gd name="connsiteX304" fmla="*/ 636 w 10000"/>
              <a:gd name="connsiteY304" fmla="*/ 6516 h 10000"/>
              <a:gd name="connsiteX305" fmla="*/ 679 w 10000"/>
              <a:gd name="connsiteY305" fmla="*/ 6583 h 10000"/>
              <a:gd name="connsiteX306" fmla="*/ 876 w 10000"/>
              <a:gd name="connsiteY306" fmla="*/ 6728 h 10000"/>
              <a:gd name="connsiteX307" fmla="*/ 912 w 10000"/>
              <a:gd name="connsiteY307" fmla="*/ 6838 h 10000"/>
              <a:gd name="connsiteX308" fmla="*/ 939 w 10000"/>
              <a:gd name="connsiteY308" fmla="*/ 6930 h 10000"/>
              <a:gd name="connsiteX309" fmla="*/ 904 w 10000"/>
              <a:gd name="connsiteY309" fmla="*/ 6944 h 10000"/>
              <a:gd name="connsiteX310" fmla="*/ 722 w 10000"/>
              <a:gd name="connsiteY310" fmla="*/ 7088 h 10000"/>
              <a:gd name="connsiteX311" fmla="*/ 754 w 10000"/>
              <a:gd name="connsiteY311" fmla="*/ 7078 h 10000"/>
              <a:gd name="connsiteX312" fmla="*/ 848 w 10000"/>
              <a:gd name="connsiteY312" fmla="*/ 7185 h 10000"/>
              <a:gd name="connsiteX313" fmla="*/ 900 w 10000"/>
              <a:gd name="connsiteY313" fmla="*/ 7391 h 10000"/>
              <a:gd name="connsiteX314" fmla="*/ 892 w 10000"/>
              <a:gd name="connsiteY314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939 w 10000"/>
              <a:gd name="connsiteY289" fmla="*/ 6930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612 w 10000"/>
              <a:gd name="connsiteY298" fmla="*/ 5930 h 10000"/>
              <a:gd name="connsiteX299" fmla="*/ 509 w 10000"/>
              <a:gd name="connsiteY299" fmla="*/ 6092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302" fmla="*/ 553 w 10000"/>
              <a:gd name="connsiteY302" fmla="*/ 6377 h 10000"/>
              <a:gd name="connsiteX303" fmla="*/ 628 w 10000"/>
              <a:gd name="connsiteY303" fmla="*/ 6425 h 10000"/>
              <a:gd name="connsiteX304" fmla="*/ 636 w 10000"/>
              <a:gd name="connsiteY304" fmla="*/ 6516 h 10000"/>
              <a:gd name="connsiteX305" fmla="*/ 679 w 10000"/>
              <a:gd name="connsiteY305" fmla="*/ 6583 h 10000"/>
              <a:gd name="connsiteX306" fmla="*/ 876 w 10000"/>
              <a:gd name="connsiteY306" fmla="*/ 6728 h 10000"/>
              <a:gd name="connsiteX307" fmla="*/ 912 w 10000"/>
              <a:gd name="connsiteY307" fmla="*/ 6838 h 10000"/>
              <a:gd name="connsiteX308" fmla="*/ 904 w 10000"/>
              <a:gd name="connsiteY308" fmla="*/ 6944 h 10000"/>
              <a:gd name="connsiteX309" fmla="*/ 722 w 10000"/>
              <a:gd name="connsiteY309" fmla="*/ 7088 h 10000"/>
              <a:gd name="connsiteX310" fmla="*/ 754 w 10000"/>
              <a:gd name="connsiteY310" fmla="*/ 7078 h 10000"/>
              <a:gd name="connsiteX311" fmla="*/ 848 w 10000"/>
              <a:gd name="connsiteY311" fmla="*/ 7185 h 10000"/>
              <a:gd name="connsiteX312" fmla="*/ 900 w 10000"/>
              <a:gd name="connsiteY312" fmla="*/ 7391 h 10000"/>
              <a:gd name="connsiteX313" fmla="*/ 892 w 10000"/>
              <a:gd name="connsiteY313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912 w 10000"/>
              <a:gd name="connsiteY306" fmla="*/ 6838 h 10000"/>
              <a:gd name="connsiteX307" fmla="*/ 904 w 10000"/>
              <a:gd name="connsiteY307" fmla="*/ 6944 h 10000"/>
              <a:gd name="connsiteX308" fmla="*/ 722 w 10000"/>
              <a:gd name="connsiteY308" fmla="*/ 7088 h 10000"/>
              <a:gd name="connsiteX309" fmla="*/ 754 w 10000"/>
              <a:gd name="connsiteY309" fmla="*/ 7078 h 10000"/>
              <a:gd name="connsiteX310" fmla="*/ 848 w 10000"/>
              <a:gd name="connsiteY310" fmla="*/ 7185 h 10000"/>
              <a:gd name="connsiteX311" fmla="*/ 900 w 10000"/>
              <a:gd name="connsiteY311" fmla="*/ 7391 h 10000"/>
              <a:gd name="connsiteX312" fmla="*/ 892 w 10000"/>
              <a:gd name="connsiteY312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912 w 10000"/>
              <a:gd name="connsiteY306" fmla="*/ 6838 h 10000"/>
              <a:gd name="connsiteX307" fmla="*/ 722 w 10000"/>
              <a:gd name="connsiteY307" fmla="*/ 7088 h 10000"/>
              <a:gd name="connsiteX308" fmla="*/ 754 w 10000"/>
              <a:gd name="connsiteY308" fmla="*/ 7078 h 10000"/>
              <a:gd name="connsiteX309" fmla="*/ 848 w 10000"/>
              <a:gd name="connsiteY309" fmla="*/ 7185 h 10000"/>
              <a:gd name="connsiteX310" fmla="*/ 900 w 10000"/>
              <a:gd name="connsiteY310" fmla="*/ 7391 h 10000"/>
              <a:gd name="connsiteX311" fmla="*/ 892 w 10000"/>
              <a:gd name="connsiteY311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722 w 10000"/>
              <a:gd name="connsiteY306" fmla="*/ 7088 h 10000"/>
              <a:gd name="connsiteX307" fmla="*/ 754 w 10000"/>
              <a:gd name="connsiteY307" fmla="*/ 7078 h 10000"/>
              <a:gd name="connsiteX308" fmla="*/ 848 w 10000"/>
              <a:gd name="connsiteY308" fmla="*/ 7185 h 10000"/>
              <a:gd name="connsiteX309" fmla="*/ 900 w 10000"/>
              <a:gd name="connsiteY309" fmla="*/ 7391 h 10000"/>
              <a:gd name="connsiteX310" fmla="*/ 892 w 10000"/>
              <a:gd name="connsiteY310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754 w 10000"/>
              <a:gd name="connsiteY306" fmla="*/ 7078 h 10000"/>
              <a:gd name="connsiteX307" fmla="*/ 848 w 10000"/>
              <a:gd name="connsiteY307" fmla="*/ 7185 h 10000"/>
              <a:gd name="connsiteX308" fmla="*/ 900 w 10000"/>
              <a:gd name="connsiteY308" fmla="*/ 7391 h 10000"/>
              <a:gd name="connsiteX309" fmla="*/ 892 w 10000"/>
              <a:gd name="connsiteY309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848 w 10000"/>
              <a:gd name="connsiteY306" fmla="*/ 7185 h 10000"/>
              <a:gd name="connsiteX307" fmla="*/ 900 w 10000"/>
              <a:gd name="connsiteY307" fmla="*/ 7391 h 10000"/>
              <a:gd name="connsiteX308" fmla="*/ 892 w 10000"/>
              <a:gd name="connsiteY308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612 w 10000"/>
              <a:gd name="connsiteY297" fmla="*/ 5930 h 10000"/>
              <a:gd name="connsiteX298" fmla="*/ 509 w 10000"/>
              <a:gd name="connsiteY298" fmla="*/ 6092 h 10000"/>
              <a:gd name="connsiteX299" fmla="*/ 454 w 10000"/>
              <a:gd name="connsiteY299" fmla="*/ 6223 h 10000"/>
              <a:gd name="connsiteX300" fmla="*/ 466 w 10000"/>
              <a:gd name="connsiteY300" fmla="*/ 6318 h 10000"/>
              <a:gd name="connsiteX301" fmla="*/ 553 w 10000"/>
              <a:gd name="connsiteY301" fmla="*/ 6377 h 10000"/>
              <a:gd name="connsiteX302" fmla="*/ 628 w 10000"/>
              <a:gd name="connsiteY302" fmla="*/ 6425 h 10000"/>
              <a:gd name="connsiteX303" fmla="*/ 636 w 10000"/>
              <a:gd name="connsiteY303" fmla="*/ 6516 h 10000"/>
              <a:gd name="connsiteX304" fmla="*/ 679 w 10000"/>
              <a:gd name="connsiteY304" fmla="*/ 6583 h 10000"/>
              <a:gd name="connsiteX305" fmla="*/ 876 w 10000"/>
              <a:gd name="connsiteY305" fmla="*/ 6728 h 10000"/>
              <a:gd name="connsiteX306" fmla="*/ 900 w 10000"/>
              <a:gd name="connsiteY306" fmla="*/ 7391 h 10000"/>
              <a:gd name="connsiteX307" fmla="*/ 892 w 10000"/>
              <a:gd name="connsiteY307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509 w 10000"/>
              <a:gd name="connsiteY297" fmla="*/ 6092 h 10000"/>
              <a:gd name="connsiteX298" fmla="*/ 454 w 10000"/>
              <a:gd name="connsiteY298" fmla="*/ 6223 h 10000"/>
              <a:gd name="connsiteX299" fmla="*/ 466 w 10000"/>
              <a:gd name="connsiteY299" fmla="*/ 6318 h 10000"/>
              <a:gd name="connsiteX300" fmla="*/ 553 w 10000"/>
              <a:gd name="connsiteY300" fmla="*/ 6377 h 10000"/>
              <a:gd name="connsiteX301" fmla="*/ 628 w 10000"/>
              <a:gd name="connsiteY301" fmla="*/ 6425 h 10000"/>
              <a:gd name="connsiteX302" fmla="*/ 636 w 10000"/>
              <a:gd name="connsiteY302" fmla="*/ 6516 h 10000"/>
              <a:gd name="connsiteX303" fmla="*/ 679 w 10000"/>
              <a:gd name="connsiteY303" fmla="*/ 6583 h 10000"/>
              <a:gd name="connsiteX304" fmla="*/ 876 w 10000"/>
              <a:gd name="connsiteY304" fmla="*/ 6728 h 10000"/>
              <a:gd name="connsiteX305" fmla="*/ 900 w 10000"/>
              <a:gd name="connsiteY305" fmla="*/ 7391 h 10000"/>
              <a:gd name="connsiteX306" fmla="*/ 892 w 10000"/>
              <a:gd name="connsiteY306" fmla="*/ 7564 h 10000"/>
              <a:gd name="connsiteX0" fmla="*/ 892 w 10000"/>
              <a:gd name="connsiteY0" fmla="*/ 7564 h 10000"/>
              <a:gd name="connsiteX1" fmla="*/ 876 w 10000"/>
              <a:gd name="connsiteY1" fmla="*/ 7401 h 10000"/>
              <a:gd name="connsiteX2" fmla="*/ 825 w 10000"/>
              <a:gd name="connsiteY2" fmla="*/ 7189 h 10000"/>
              <a:gd name="connsiteX3" fmla="*/ 754 w 10000"/>
              <a:gd name="connsiteY3" fmla="*/ 7107 h 10000"/>
              <a:gd name="connsiteX4" fmla="*/ 327 w 10000"/>
              <a:gd name="connsiteY4" fmla="*/ 7141 h 10000"/>
              <a:gd name="connsiteX5" fmla="*/ 272 w 10000"/>
              <a:gd name="connsiteY5" fmla="*/ 7040 h 10000"/>
              <a:gd name="connsiteX6" fmla="*/ 300 w 10000"/>
              <a:gd name="connsiteY6" fmla="*/ 6920 h 10000"/>
              <a:gd name="connsiteX7" fmla="*/ 236 w 10000"/>
              <a:gd name="connsiteY7" fmla="*/ 6790 h 10000"/>
              <a:gd name="connsiteX8" fmla="*/ 0 w 10000"/>
              <a:gd name="connsiteY8" fmla="*/ 6410 h 10000"/>
              <a:gd name="connsiteX9" fmla="*/ 28 w 10000"/>
              <a:gd name="connsiteY9" fmla="*/ 6333 h 10000"/>
              <a:gd name="connsiteX10" fmla="*/ 403 w 10000"/>
              <a:gd name="connsiteY10" fmla="*/ 6097 h 10000"/>
              <a:gd name="connsiteX11" fmla="*/ 596 w 10000"/>
              <a:gd name="connsiteY11" fmla="*/ 5896 h 10000"/>
              <a:gd name="connsiteX12" fmla="*/ 742 w 10000"/>
              <a:gd name="connsiteY12" fmla="*/ 5775 h 10000"/>
              <a:gd name="connsiteX13" fmla="*/ 852 w 10000"/>
              <a:gd name="connsiteY13" fmla="*/ 5660 h 10000"/>
              <a:gd name="connsiteX14" fmla="*/ 927 w 10000"/>
              <a:gd name="connsiteY14" fmla="*/ 5477 h 10000"/>
              <a:gd name="connsiteX15" fmla="*/ 900 w 10000"/>
              <a:gd name="connsiteY15" fmla="*/ 5333 h 10000"/>
              <a:gd name="connsiteX16" fmla="*/ 691 w 10000"/>
              <a:gd name="connsiteY16" fmla="*/ 5184 h 10000"/>
              <a:gd name="connsiteX17" fmla="*/ 707 w 10000"/>
              <a:gd name="connsiteY17" fmla="*/ 4939 h 10000"/>
              <a:gd name="connsiteX18" fmla="*/ 770 w 10000"/>
              <a:gd name="connsiteY18" fmla="*/ 4861 h 10000"/>
              <a:gd name="connsiteX19" fmla="*/ 837 w 10000"/>
              <a:gd name="connsiteY19" fmla="*/ 4794 h 10000"/>
              <a:gd name="connsiteX20" fmla="*/ 892 w 10000"/>
              <a:gd name="connsiteY20" fmla="*/ 4708 h 10000"/>
              <a:gd name="connsiteX21" fmla="*/ 939 w 10000"/>
              <a:gd name="connsiteY21" fmla="*/ 4496 h 10000"/>
              <a:gd name="connsiteX22" fmla="*/ 1094 w 10000"/>
              <a:gd name="connsiteY22" fmla="*/ 4424 h 10000"/>
              <a:gd name="connsiteX23" fmla="*/ 1433 w 10000"/>
              <a:gd name="connsiteY23" fmla="*/ 4492 h 10000"/>
              <a:gd name="connsiteX24" fmla="*/ 1516 w 10000"/>
              <a:gd name="connsiteY24" fmla="*/ 4515 h 10000"/>
              <a:gd name="connsiteX25" fmla="*/ 1741 w 10000"/>
              <a:gd name="connsiteY25" fmla="*/ 4665 h 10000"/>
              <a:gd name="connsiteX26" fmla="*/ 1863 w 10000"/>
              <a:gd name="connsiteY26" fmla="*/ 4785 h 10000"/>
              <a:gd name="connsiteX27" fmla="*/ 2104 w 10000"/>
              <a:gd name="connsiteY27" fmla="*/ 4852 h 10000"/>
              <a:gd name="connsiteX28" fmla="*/ 2424 w 10000"/>
              <a:gd name="connsiteY28" fmla="*/ 4737 h 10000"/>
              <a:gd name="connsiteX29" fmla="*/ 2511 w 10000"/>
              <a:gd name="connsiteY29" fmla="*/ 4675 h 10000"/>
              <a:gd name="connsiteX30" fmla="*/ 2712 w 10000"/>
              <a:gd name="connsiteY30" fmla="*/ 4694 h 10000"/>
              <a:gd name="connsiteX31" fmla="*/ 2834 w 10000"/>
              <a:gd name="connsiteY31" fmla="*/ 4953 h 10000"/>
              <a:gd name="connsiteX32" fmla="*/ 2968 w 10000"/>
              <a:gd name="connsiteY32" fmla="*/ 5299 h 10000"/>
              <a:gd name="connsiteX33" fmla="*/ 3158 w 10000"/>
              <a:gd name="connsiteY33" fmla="*/ 5382 h 10000"/>
              <a:gd name="connsiteX34" fmla="*/ 3308 w 10000"/>
              <a:gd name="connsiteY34" fmla="*/ 5386 h 10000"/>
              <a:gd name="connsiteX35" fmla="*/ 3442 w 10000"/>
              <a:gd name="connsiteY35" fmla="*/ 5352 h 10000"/>
              <a:gd name="connsiteX36" fmla="*/ 3541 w 10000"/>
              <a:gd name="connsiteY36" fmla="*/ 5294 h 10000"/>
              <a:gd name="connsiteX37" fmla="*/ 3711 w 10000"/>
              <a:gd name="connsiteY37" fmla="*/ 5213 h 10000"/>
              <a:gd name="connsiteX38" fmla="*/ 4042 w 10000"/>
              <a:gd name="connsiteY38" fmla="*/ 4732 h 10000"/>
              <a:gd name="connsiteX39" fmla="*/ 4351 w 10000"/>
              <a:gd name="connsiteY39" fmla="*/ 4275 h 10000"/>
              <a:gd name="connsiteX40" fmla="*/ 4453 w 10000"/>
              <a:gd name="connsiteY40" fmla="*/ 4106 h 10000"/>
              <a:gd name="connsiteX41" fmla="*/ 4497 w 10000"/>
              <a:gd name="connsiteY41" fmla="*/ 4006 h 10000"/>
              <a:gd name="connsiteX42" fmla="*/ 4493 w 10000"/>
              <a:gd name="connsiteY42" fmla="*/ 3713 h 10000"/>
              <a:gd name="connsiteX43" fmla="*/ 4571 w 10000"/>
              <a:gd name="connsiteY43" fmla="*/ 3472 h 10000"/>
              <a:gd name="connsiteX44" fmla="*/ 4658 w 10000"/>
              <a:gd name="connsiteY44" fmla="*/ 3347 h 10000"/>
              <a:gd name="connsiteX45" fmla="*/ 4769 w 10000"/>
              <a:gd name="connsiteY45" fmla="*/ 3308 h 10000"/>
              <a:gd name="connsiteX46" fmla="*/ 4839 w 10000"/>
              <a:gd name="connsiteY46" fmla="*/ 3366 h 10000"/>
              <a:gd name="connsiteX47" fmla="*/ 4981 w 10000"/>
              <a:gd name="connsiteY47" fmla="*/ 3361 h 10000"/>
              <a:gd name="connsiteX48" fmla="*/ 5038 w 10000"/>
              <a:gd name="connsiteY48" fmla="*/ 3313 h 10000"/>
              <a:gd name="connsiteX49" fmla="*/ 5148 w 10000"/>
              <a:gd name="connsiteY49" fmla="*/ 3361 h 10000"/>
              <a:gd name="connsiteX50" fmla="*/ 5357 w 10000"/>
              <a:gd name="connsiteY50" fmla="*/ 3463 h 10000"/>
              <a:gd name="connsiteX51" fmla="*/ 5444 w 10000"/>
              <a:gd name="connsiteY51" fmla="*/ 3396 h 10000"/>
              <a:gd name="connsiteX52" fmla="*/ 5483 w 10000"/>
              <a:gd name="connsiteY52" fmla="*/ 3227 h 10000"/>
              <a:gd name="connsiteX53" fmla="*/ 5538 w 10000"/>
              <a:gd name="connsiteY53" fmla="*/ 3020 h 10000"/>
              <a:gd name="connsiteX54" fmla="*/ 5601 w 10000"/>
              <a:gd name="connsiteY54" fmla="*/ 2982 h 10000"/>
              <a:gd name="connsiteX55" fmla="*/ 5617 w 10000"/>
              <a:gd name="connsiteY55" fmla="*/ 2891 h 10000"/>
              <a:gd name="connsiteX56" fmla="*/ 5652 w 10000"/>
              <a:gd name="connsiteY56" fmla="*/ 2631 h 10000"/>
              <a:gd name="connsiteX57" fmla="*/ 5697 w 10000"/>
              <a:gd name="connsiteY57" fmla="*/ 2568 h 10000"/>
              <a:gd name="connsiteX58" fmla="*/ 5637 w 10000"/>
              <a:gd name="connsiteY58" fmla="*/ 2534 h 10000"/>
              <a:gd name="connsiteX59" fmla="*/ 5589 w 10000"/>
              <a:gd name="connsiteY59" fmla="*/ 2491 h 10000"/>
              <a:gd name="connsiteX60" fmla="*/ 5633 w 10000"/>
              <a:gd name="connsiteY60" fmla="*/ 2434 h 10000"/>
              <a:gd name="connsiteX61" fmla="*/ 5851 w 10000"/>
              <a:gd name="connsiteY61" fmla="*/ 2265 h 10000"/>
              <a:gd name="connsiteX62" fmla="*/ 5918 w 10000"/>
              <a:gd name="connsiteY62" fmla="*/ 2068 h 10000"/>
              <a:gd name="connsiteX63" fmla="*/ 5965 w 10000"/>
              <a:gd name="connsiteY63" fmla="*/ 1948 h 10000"/>
              <a:gd name="connsiteX64" fmla="*/ 6012 w 10000"/>
              <a:gd name="connsiteY64" fmla="*/ 1813 h 10000"/>
              <a:gd name="connsiteX65" fmla="*/ 6067 w 10000"/>
              <a:gd name="connsiteY65" fmla="*/ 1722 h 10000"/>
              <a:gd name="connsiteX66" fmla="*/ 6158 w 10000"/>
              <a:gd name="connsiteY66" fmla="*/ 1727 h 10000"/>
              <a:gd name="connsiteX67" fmla="*/ 6336 w 10000"/>
              <a:gd name="connsiteY67" fmla="*/ 1631 h 10000"/>
              <a:gd name="connsiteX68" fmla="*/ 6447 w 10000"/>
              <a:gd name="connsiteY68" fmla="*/ 1472 h 10000"/>
              <a:gd name="connsiteX69" fmla="*/ 6514 w 10000"/>
              <a:gd name="connsiteY69" fmla="*/ 1467 h 10000"/>
              <a:gd name="connsiteX70" fmla="*/ 6624 w 10000"/>
              <a:gd name="connsiteY70" fmla="*/ 1448 h 10000"/>
              <a:gd name="connsiteX71" fmla="*/ 6636 w 10000"/>
              <a:gd name="connsiteY71" fmla="*/ 1376 h 10000"/>
              <a:gd name="connsiteX72" fmla="*/ 6620 w 10000"/>
              <a:gd name="connsiteY72" fmla="*/ 1212 h 10000"/>
              <a:gd name="connsiteX73" fmla="*/ 6636 w 10000"/>
              <a:gd name="connsiteY73" fmla="*/ 1155 h 10000"/>
              <a:gd name="connsiteX74" fmla="*/ 6589 w 10000"/>
              <a:gd name="connsiteY74" fmla="*/ 1155 h 10000"/>
              <a:gd name="connsiteX75" fmla="*/ 6514 w 10000"/>
              <a:gd name="connsiteY75" fmla="*/ 1101 h 10000"/>
              <a:gd name="connsiteX76" fmla="*/ 6486 w 10000"/>
              <a:gd name="connsiteY76" fmla="*/ 1048 h 10000"/>
              <a:gd name="connsiteX77" fmla="*/ 6415 w 10000"/>
              <a:gd name="connsiteY77" fmla="*/ 953 h 10000"/>
              <a:gd name="connsiteX78" fmla="*/ 6348 w 10000"/>
              <a:gd name="connsiteY78" fmla="*/ 910 h 10000"/>
              <a:gd name="connsiteX79" fmla="*/ 6201 w 10000"/>
              <a:gd name="connsiteY79" fmla="*/ 798 h 10000"/>
              <a:gd name="connsiteX80" fmla="*/ 6130 w 10000"/>
              <a:gd name="connsiteY80" fmla="*/ 626 h 10000"/>
              <a:gd name="connsiteX81" fmla="*/ 6130 w 10000"/>
              <a:gd name="connsiteY81" fmla="*/ 544 h 10000"/>
              <a:gd name="connsiteX82" fmla="*/ 6197 w 10000"/>
              <a:gd name="connsiteY82" fmla="*/ 548 h 10000"/>
              <a:gd name="connsiteX83" fmla="*/ 6316 w 10000"/>
              <a:gd name="connsiteY83" fmla="*/ 601 h 10000"/>
              <a:gd name="connsiteX84" fmla="*/ 6292 w 10000"/>
              <a:gd name="connsiteY84" fmla="*/ 448 h 10000"/>
              <a:gd name="connsiteX85" fmla="*/ 6372 w 10000"/>
              <a:gd name="connsiteY85" fmla="*/ 351 h 10000"/>
              <a:gd name="connsiteX86" fmla="*/ 6447 w 10000"/>
              <a:gd name="connsiteY86" fmla="*/ 351 h 10000"/>
              <a:gd name="connsiteX87" fmla="*/ 6411 w 10000"/>
              <a:gd name="connsiteY87" fmla="*/ 274 h 10000"/>
              <a:gd name="connsiteX88" fmla="*/ 6364 w 10000"/>
              <a:gd name="connsiteY88" fmla="*/ 222 h 10000"/>
              <a:gd name="connsiteX89" fmla="*/ 6403 w 10000"/>
              <a:gd name="connsiteY89" fmla="*/ 91 h 10000"/>
              <a:gd name="connsiteX90" fmla="*/ 6612 w 10000"/>
              <a:gd name="connsiteY90" fmla="*/ 10 h 10000"/>
              <a:gd name="connsiteX91" fmla="*/ 6664 w 10000"/>
              <a:gd name="connsiteY91" fmla="*/ 34 h 10000"/>
              <a:gd name="connsiteX92" fmla="*/ 6727 w 10000"/>
              <a:gd name="connsiteY92" fmla="*/ 131 h 10000"/>
              <a:gd name="connsiteX93" fmla="*/ 6995 w 10000"/>
              <a:gd name="connsiteY93" fmla="*/ 317 h 10000"/>
              <a:gd name="connsiteX94" fmla="*/ 7138 w 10000"/>
              <a:gd name="connsiteY94" fmla="*/ 433 h 10000"/>
              <a:gd name="connsiteX95" fmla="*/ 7212 w 10000"/>
              <a:gd name="connsiteY95" fmla="*/ 486 h 10000"/>
              <a:gd name="connsiteX96" fmla="*/ 7425 w 10000"/>
              <a:gd name="connsiteY96" fmla="*/ 606 h 10000"/>
              <a:gd name="connsiteX97" fmla="*/ 7473 w 10000"/>
              <a:gd name="connsiteY97" fmla="*/ 640 h 10000"/>
              <a:gd name="connsiteX98" fmla="*/ 7986 w 10000"/>
              <a:gd name="connsiteY98" fmla="*/ 1024 h 10000"/>
              <a:gd name="connsiteX99" fmla="*/ 8069 w 10000"/>
              <a:gd name="connsiteY99" fmla="*/ 1068 h 10000"/>
              <a:gd name="connsiteX100" fmla="*/ 8144 w 10000"/>
              <a:gd name="connsiteY100" fmla="*/ 1203 h 10000"/>
              <a:gd name="connsiteX101" fmla="*/ 8226 w 10000"/>
              <a:gd name="connsiteY101" fmla="*/ 1313 h 10000"/>
              <a:gd name="connsiteX102" fmla="*/ 8515 w 10000"/>
              <a:gd name="connsiteY102" fmla="*/ 1265 h 10000"/>
              <a:gd name="connsiteX103" fmla="*/ 8831 w 10000"/>
              <a:gd name="connsiteY103" fmla="*/ 1255 h 10000"/>
              <a:gd name="connsiteX104" fmla="*/ 9033 w 10000"/>
              <a:gd name="connsiteY104" fmla="*/ 1549 h 10000"/>
              <a:gd name="connsiteX105" fmla="*/ 9119 w 10000"/>
              <a:gd name="connsiteY105" fmla="*/ 1650 h 10000"/>
              <a:gd name="connsiteX106" fmla="*/ 9222 w 10000"/>
              <a:gd name="connsiteY106" fmla="*/ 1631 h 10000"/>
              <a:gd name="connsiteX107" fmla="*/ 9324 w 10000"/>
              <a:gd name="connsiteY107" fmla="*/ 1669 h 10000"/>
              <a:gd name="connsiteX108" fmla="*/ 9490 w 10000"/>
              <a:gd name="connsiteY108" fmla="*/ 1755 h 10000"/>
              <a:gd name="connsiteX109" fmla="*/ 9533 w 10000"/>
              <a:gd name="connsiteY109" fmla="*/ 1837 h 10000"/>
              <a:gd name="connsiteX110" fmla="*/ 9569 w 10000"/>
              <a:gd name="connsiteY110" fmla="*/ 1905 h 10000"/>
              <a:gd name="connsiteX111" fmla="*/ 9814 w 10000"/>
              <a:gd name="connsiteY111" fmla="*/ 2063 h 10000"/>
              <a:gd name="connsiteX112" fmla="*/ 9893 w 10000"/>
              <a:gd name="connsiteY112" fmla="*/ 2246 h 10000"/>
              <a:gd name="connsiteX113" fmla="*/ 9968 w 10000"/>
              <a:gd name="connsiteY113" fmla="*/ 2539 h 10000"/>
              <a:gd name="connsiteX114" fmla="*/ 9952 w 10000"/>
              <a:gd name="connsiteY114" fmla="*/ 2732 h 10000"/>
              <a:gd name="connsiteX115" fmla="*/ 9909 w 10000"/>
              <a:gd name="connsiteY115" fmla="*/ 2784 h 10000"/>
              <a:gd name="connsiteX116" fmla="*/ 9889 w 10000"/>
              <a:gd name="connsiteY116" fmla="*/ 3001 h 10000"/>
              <a:gd name="connsiteX117" fmla="*/ 9830 w 10000"/>
              <a:gd name="connsiteY117" fmla="*/ 3453 h 10000"/>
              <a:gd name="connsiteX118" fmla="*/ 9647 w 10000"/>
              <a:gd name="connsiteY118" fmla="*/ 3434 h 10000"/>
              <a:gd name="connsiteX119" fmla="*/ 9525 w 10000"/>
              <a:gd name="connsiteY119" fmla="*/ 3381 h 10000"/>
              <a:gd name="connsiteX120" fmla="*/ 9435 w 10000"/>
              <a:gd name="connsiteY120" fmla="*/ 3366 h 10000"/>
              <a:gd name="connsiteX121" fmla="*/ 9159 w 10000"/>
              <a:gd name="connsiteY121" fmla="*/ 3420 h 10000"/>
              <a:gd name="connsiteX122" fmla="*/ 8803 w 10000"/>
              <a:gd name="connsiteY122" fmla="*/ 3823 h 10000"/>
              <a:gd name="connsiteX123" fmla="*/ 8629 w 10000"/>
              <a:gd name="connsiteY123" fmla="*/ 3900 h 10000"/>
              <a:gd name="connsiteX124" fmla="*/ 8413 w 10000"/>
              <a:gd name="connsiteY124" fmla="*/ 4039 h 10000"/>
              <a:gd name="connsiteX125" fmla="*/ 8317 w 10000"/>
              <a:gd name="connsiteY125" fmla="*/ 4256 h 10000"/>
              <a:gd name="connsiteX126" fmla="*/ 8254 w 10000"/>
              <a:gd name="connsiteY126" fmla="*/ 4323 h 10000"/>
              <a:gd name="connsiteX127" fmla="*/ 8219 w 10000"/>
              <a:gd name="connsiteY127" fmla="*/ 4242 h 10000"/>
              <a:gd name="connsiteX128" fmla="*/ 8187 w 10000"/>
              <a:gd name="connsiteY128" fmla="*/ 4073 h 10000"/>
              <a:gd name="connsiteX129" fmla="*/ 8124 w 10000"/>
              <a:gd name="connsiteY129" fmla="*/ 3987 h 10000"/>
              <a:gd name="connsiteX130" fmla="*/ 8029 w 10000"/>
              <a:gd name="connsiteY130" fmla="*/ 4059 h 10000"/>
              <a:gd name="connsiteX131" fmla="*/ 7765 w 10000"/>
              <a:gd name="connsiteY131" fmla="*/ 4222 h 10000"/>
              <a:gd name="connsiteX132" fmla="*/ 7722 w 10000"/>
              <a:gd name="connsiteY132" fmla="*/ 4102 h 10000"/>
              <a:gd name="connsiteX133" fmla="*/ 7761 w 10000"/>
              <a:gd name="connsiteY133" fmla="*/ 3953 h 10000"/>
              <a:gd name="connsiteX134" fmla="*/ 7650 w 10000"/>
              <a:gd name="connsiteY134" fmla="*/ 3886 h 10000"/>
              <a:gd name="connsiteX135" fmla="*/ 7555 w 10000"/>
              <a:gd name="connsiteY135" fmla="*/ 3900 h 10000"/>
              <a:gd name="connsiteX136" fmla="*/ 7354 w 10000"/>
              <a:gd name="connsiteY136" fmla="*/ 4146 h 10000"/>
              <a:gd name="connsiteX137" fmla="*/ 7248 w 10000"/>
              <a:gd name="connsiteY137" fmla="*/ 4194 h 10000"/>
              <a:gd name="connsiteX138" fmla="*/ 7122 w 10000"/>
              <a:gd name="connsiteY138" fmla="*/ 4242 h 10000"/>
              <a:gd name="connsiteX139" fmla="*/ 7059 w 10000"/>
              <a:gd name="connsiteY139" fmla="*/ 4237 h 10000"/>
              <a:gd name="connsiteX140" fmla="*/ 6975 w 10000"/>
              <a:gd name="connsiteY140" fmla="*/ 4136 h 10000"/>
              <a:gd name="connsiteX141" fmla="*/ 6849 w 10000"/>
              <a:gd name="connsiteY141" fmla="*/ 4160 h 10000"/>
              <a:gd name="connsiteX142" fmla="*/ 6833 w 10000"/>
              <a:gd name="connsiteY142" fmla="*/ 4203 h 10000"/>
              <a:gd name="connsiteX143" fmla="*/ 6695 w 10000"/>
              <a:gd name="connsiteY143" fmla="*/ 4280 h 10000"/>
              <a:gd name="connsiteX144" fmla="*/ 6403 w 10000"/>
              <a:gd name="connsiteY144" fmla="*/ 4429 h 10000"/>
              <a:gd name="connsiteX145" fmla="*/ 6463 w 10000"/>
              <a:gd name="connsiteY145" fmla="*/ 4621 h 10000"/>
              <a:gd name="connsiteX146" fmla="*/ 6648 w 10000"/>
              <a:gd name="connsiteY146" fmla="*/ 4746 h 10000"/>
              <a:gd name="connsiteX147" fmla="*/ 6699 w 10000"/>
              <a:gd name="connsiteY147" fmla="*/ 4881 h 10000"/>
              <a:gd name="connsiteX148" fmla="*/ 6652 w 10000"/>
              <a:gd name="connsiteY148" fmla="*/ 5170 h 10000"/>
              <a:gd name="connsiteX149" fmla="*/ 6632 w 10000"/>
              <a:gd name="connsiteY149" fmla="*/ 5434 h 10000"/>
              <a:gd name="connsiteX150" fmla="*/ 6640 w 10000"/>
              <a:gd name="connsiteY150" fmla="*/ 5636 h 10000"/>
              <a:gd name="connsiteX151" fmla="*/ 6502 w 10000"/>
              <a:gd name="connsiteY151" fmla="*/ 5794 h 10000"/>
              <a:gd name="connsiteX152" fmla="*/ 6403 w 10000"/>
              <a:gd name="connsiteY152" fmla="*/ 5987 h 10000"/>
              <a:gd name="connsiteX153" fmla="*/ 6470 w 10000"/>
              <a:gd name="connsiteY153" fmla="*/ 6127 h 10000"/>
              <a:gd name="connsiteX154" fmla="*/ 6577 w 10000"/>
              <a:gd name="connsiteY154" fmla="*/ 6121 h 10000"/>
              <a:gd name="connsiteX155" fmla="*/ 6675 w 10000"/>
              <a:gd name="connsiteY155" fmla="*/ 5906 h 10000"/>
              <a:gd name="connsiteX156" fmla="*/ 6821 w 10000"/>
              <a:gd name="connsiteY156" fmla="*/ 5814 h 10000"/>
              <a:gd name="connsiteX157" fmla="*/ 6912 w 10000"/>
              <a:gd name="connsiteY157" fmla="*/ 5977 h 10000"/>
              <a:gd name="connsiteX158" fmla="*/ 6920 w 10000"/>
              <a:gd name="connsiteY158" fmla="*/ 6073 h 10000"/>
              <a:gd name="connsiteX159" fmla="*/ 7067 w 10000"/>
              <a:gd name="connsiteY159" fmla="*/ 6194 h 10000"/>
              <a:gd name="connsiteX160" fmla="*/ 7149 w 10000"/>
              <a:gd name="connsiteY160" fmla="*/ 6247 h 10000"/>
              <a:gd name="connsiteX161" fmla="*/ 7236 w 10000"/>
              <a:gd name="connsiteY161" fmla="*/ 6314 h 10000"/>
              <a:gd name="connsiteX162" fmla="*/ 7315 w 10000"/>
              <a:gd name="connsiteY162" fmla="*/ 6430 h 10000"/>
              <a:gd name="connsiteX163" fmla="*/ 7366 w 10000"/>
              <a:gd name="connsiteY163" fmla="*/ 6540 h 10000"/>
              <a:gd name="connsiteX164" fmla="*/ 7382 w 10000"/>
              <a:gd name="connsiteY164" fmla="*/ 6612 h 10000"/>
              <a:gd name="connsiteX165" fmla="*/ 7358 w 10000"/>
              <a:gd name="connsiteY165" fmla="*/ 6708 h 10000"/>
              <a:gd name="connsiteX166" fmla="*/ 7354 w 10000"/>
              <a:gd name="connsiteY166" fmla="*/ 6771 h 10000"/>
              <a:gd name="connsiteX167" fmla="*/ 7374 w 10000"/>
              <a:gd name="connsiteY167" fmla="*/ 6887 h 10000"/>
              <a:gd name="connsiteX168" fmla="*/ 7410 w 10000"/>
              <a:gd name="connsiteY168" fmla="*/ 7016 h 10000"/>
              <a:gd name="connsiteX169" fmla="*/ 7453 w 10000"/>
              <a:gd name="connsiteY169" fmla="*/ 7121 h 10000"/>
              <a:gd name="connsiteX170" fmla="*/ 7544 w 10000"/>
              <a:gd name="connsiteY170" fmla="*/ 7069 h 10000"/>
              <a:gd name="connsiteX171" fmla="*/ 7599 w 10000"/>
              <a:gd name="connsiteY171" fmla="*/ 7002 h 10000"/>
              <a:gd name="connsiteX172" fmla="*/ 7734 w 10000"/>
              <a:gd name="connsiteY172" fmla="*/ 6987 h 10000"/>
              <a:gd name="connsiteX173" fmla="*/ 7761 w 10000"/>
              <a:gd name="connsiteY173" fmla="*/ 7121 h 10000"/>
              <a:gd name="connsiteX174" fmla="*/ 7761 w 10000"/>
              <a:gd name="connsiteY174" fmla="*/ 7175 h 10000"/>
              <a:gd name="connsiteX175" fmla="*/ 7813 w 10000"/>
              <a:gd name="connsiteY175" fmla="*/ 7377 h 10000"/>
              <a:gd name="connsiteX176" fmla="*/ 7907 w 10000"/>
              <a:gd name="connsiteY176" fmla="*/ 7482 h 10000"/>
              <a:gd name="connsiteX177" fmla="*/ 8033 w 10000"/>
              <a:gd name="connsiteY177" fmla="*/ 7617 h 10000"/>
              <a:gd name="connsiteX178" fmla="*/ 8128 w 10000"/>
              <a:gd name="connsiteY178" fmla="*/ 7704 h 10000"/>
              <a:gd name="connsiteX179" fmla="*/ 8199 w 10000"/>
              <a:gd name="connsiteY179" fmla="*/ 7862 h 10000"/>
              <a:gd name="connsiteX180" fmla="*/ 8112 w 10000"/>
              <a:gd name="connsiteY180" fmla="*/ 8175 h 10000"/>
              <a:gd name="connsiteX181" fmla="*/ 8152 w 10000"/>
              <a:gd name="connsiteY181" fmla="*/ 8492 h 10000"/>
              <a:gd name="connsiteX182" fmla="*/ 8136 w 10000"/>
              <a:gd name="connsiteY182" fmla="*/ 8685 h 10000"/>
              <a:gd name="connsiteX183" fmla="*/ 8033 w 10000"/>
              <a:gd name="connsiteY183" fmla="*/ 8814 h 10000"/>
              <a:gd name="connsiteX184" fmla="*/ 8171 w 10000"/>
              <a:gd name="connsiteY184" fmla="*/ 8862 h 10000"/>
              <a:gd name="connsiteX185" fmla="*/ 8211 w 10000"/>
              <a:gd name="connsiteY185" fmla="*/ 8978 h 10000"/>
              <a:gd name="connsiteX186" fmla="*/ 8155 w 10000"/>
              <a:gd name="connsiteY186" fmla="*/ 9166 h 10000"/>
              <a:gd name="connsiteX187" fmla="*/ 8065 w 10000"/>
              <a:gd name="connsiteY187" fmla="*/ 9262 h 10000"/>
              <a:gd name="connsiteX188" fmla="*/ 7935 w 10000"/>
              <a:gd name="connsiteY188" fmla="*/ 9449 h 10000"/>
              <a:gd name="connsiteX189" fmla="*/ 7856 w 10000"/>
              <a:gd name="connsiteY189" fmla="*/ 9675 h 10000"/>
              <a:gd name="connsiteX190" fmla="*/ 7840 w 10000"/>
              <a:gd name="connsiteY190" fmla="*/ 9800 h 10000"/>
              <a:gd name="connsiteX191" fmla="*/ 7773 w 10000"/>
              <a:gd name="connsiteY191" fmla="*/ 9901 h 10000"/>
              <a:gd name="connsiteX192" fmla="*/ 7611 w 10000"/>
              <a:gd name="connsiteY192" fmla="*/ 9964 h 10000"/>
              <a:gd name="connsiteX193" fmla="*/ 7477 w 10000"/>
              <a:gd name="connsiteY193" fmla="*/ 9921 h 10000"/>
              <a:gd name="connsiteX194" fmla="*/ 7350 w 10000"/>
              <a:gd name="connsiteY194" fmla="*/ 9848 h 10000"/>
              <a:gd name="connsiteX195" fmla="*/ 7279 w 10000"/>
              <a:gd name="connsiteY195" fmla="*/ 9843 h 10000"/>
              <a:gd name="connsiteX196" fmla="*/ 7165 w 10000"/>
              <a:gd name="connsiteY196" fmla="*/ 9833 h 10000"/>
              <a:gd name="connsiteX197" fmla="*/ 7078 w 10000"/>
              <a:gd name="connsiteY197" fmla="*/ 9800 h 10000"/>
              <a:gd name="connsiteX198" fmla="*/ 7051 w 10000"/>
              <a:gd name="connsiteY198" fmla="*/ 9617 h 10000"/>
              <a:gd name="connsiteX199" fmla="*/ 7078 w 10000"/>
              <a:gd name="connsiteY199" fmla="*/ 9276 h 10000"/>
              <a:gd name="connsiteX200" fmla="*/ 6983 w 10000"/>
              <a:gd name="connsiteY200" fmla="*/ 9190 h 10000"/>
              <a:gd name="connsiteX201" fmla="*/ 6955 w 10000"/>
              <a:gd name="connsiteY201" fmla="*/ 9266 h 10000"/>
              <a:gd name="connsiteX202" fmla="*/ 6951 w 10000"/>
              <a:gd name="connsiteY202" fmla="*/ 9406 h 10000"/>
              <a:gd name="connsiteX203" fmla="*/ 6920 w 10000"/>
              <a:gd name="connsiteY203" fmla="*/ 9473 h 10000"/>
              <a:gd name="connsiteX204" fmla="*/ 6782 w 10000"/>
              <a:gd name="connsiteY204" fmla="*/ 9535 h 10000"/>
              <a:gd name="connsiteX205" fmla="*/ 6727 w 10000"/>
              <a:gd name="connsiteY205" fmla="*/ 9387 h 10000"/>
              <a:gd name="connsiteX206" fmla="*/ 6738 w 10000"/>
              <a:gd name="connsiteY206" fmla="*/ 9127 h 10000"/>
              <a:gd name="connsiteX207" fmla="*/ 6770 w 10000"/>
              <a:gd name="connsiteY207" fmla="*/ 8925 h 10000"/>
              <a:gd name="connsiteX208" fmla="*/ 6766 w 10000"/>
              <a:gd name="connsiteY208" fmla="*/ 8819 h 10000"/>
              <a:gd name="connsiteX209" fmla="*/ 6691 w 10000"/>
              <a:gd name="connsiteY209" fmla="*/ 8809 h 10000"/>
              <a:gd name="connsiteX210" fmla="*/ 6388 w 10000"/>
              <a:gd name="connsiteY210" fmla="*/ 8766 h 10000"/>
              <a:gd name="connsiteX211" fmla="*/ 6300 w 10000"/>
              <a:gd name="connsiteY211" fmla="*/ 8704 h 10000"/>
              <a:gd name="connsiteX212" fmla="*/ 6264 w 10000"/>
              <a:gd name="connsiteY212" fmla="*/ 8569 h 10000"/>
              <a:gd name="connsiteX213" fmla="*/ 6260 w 10000"/>
              <a:gd name="connsiteY213" fmla="*/ 8098 h 10000"/>
              <a:gd name="connsiteX214" fmla="*/ 6190 w 10000"/>
              <a:gd name="connsiteY214" fmla="*/ 7804 h 10000"/>
              <a:gd name="connsiteX215" fmla="*/ 6099 w 10000"/>
              <a:gd name="connsiteY215" fmla="*/ 7752 h 10000"/>
              <a:gd name="connsiteX216" fmla="*/ 6032 w 10000"/>
              <a:gd name="connsiteY216" fmla="*/ 7776 h 10000"/>
              <a:gd name="connsiteX217" fmla="*/ 5847 w 10000"/>
              <a:gd name="connsiteY217" fmla="*/ 7737 h 10000"/>
              <a:gd name="connsiteX218" fmla="*/ 5784 w 10000"/>
              <a:gd name="connsiteY218" fmla="*/ 7699 h 10000"/>
              <a:gd name="connsiteX219" fmla="*/ 5656 w 10000"/>
              <a:gd name="connsiteY219" fmla="*/ 7728 h 10000"/>
              <a:gd name="connsiteX220" fmla="*/ 5578 w 10000"/>
              <a:gd name="connsiteY220" fmla="*/ 7790 h 10000"/>
              <a:gd name="connsiteX221" fmla="*/ 5365 w 10000"/>
              <a:gd name="connsiteY221" fmla="*/ 7916 h 10000"/>
              <a:gd name="connsiteX222" fmla="*/ 5219 w 10000"/>
              <a:gd name="connsiteY222" fmla="*/ 7963 h 10000"/>
              <a:gd name="connsiteX223" fmla="*/ 5179 w 10000"/>
              <a:gd name="connsiteY223" fmla="*/ 7824 h 10000"/>
              <a:gd name="connsiteX224" fmla="*/ 5179 w 10000"/>
              <a:gd name="connsiteY224" fmla="*/ 7766 h 10000"/>
              <a:gd name="connsiteX225" fmla="*/ 5124 w 10000"/>
              <a:gd name="connsiteY225" fmla="*/ 7583 h 10000"/>
              <a:gd name="connsiteX226" fmla="*/ 5081 w 10000"/>
              <a:gd name="connsiteY226" fmla="*/ 7449 h 10000"/>
              <a:gd name="connsiteX227" fmla="*/ 4977 w 10000"/>
              <a:gd name="connsiteY227" fmla="*/ 7492 h 10000"/>
              <a:gd name="connsiteX228" fmla="*/ 4859 w 10000"/>
              <a:gd name="connsiteY228" fmla="*/ 7497 h 10000"/>
              <a:gd name="connsiteX229" fmla="*/ 4780 w 10000"/>
              <a:gd name="connsiteY229" fmla="*/ 7497 h 10000"/>
              <a:gd name="connsiteX230" fmla="*/ 4666 w 10000"/>
              <a:gd name="connsiteY230" fmla="*/ 7454 h 10000"/>
              <a:gd name="connsiteX231" fmla="*/ 4571 w 10000"/>
              <a:gd name="connsiteY231" fmla="*/ 7415 h 10000"/>
              <a:gd name="connsiteX232" fmla="*/ 4504 w 10000"/>
              <a:gd name="connsiteY232" fmla="*/ 7430 h 10000"/>
              <a:gd name="connsiteX233" fmla="*/ 4406 w 10000"/>
              <a:gd name="connsiteY233" fmla="*/ 7526 h 10000"/>
              <a:gd name="connsiteX234" fmla="*/ 4330 w 10000"/>
              <a:gd name="connsiteY234" fmla="*/ 7632 h 10000"/>
              <a:gd name="connsiteX235" fmla="*/ 4306 w 10000"/>
              <a:gd name="connsiteY235" fmla="*/ 7675 h 10000"/>
              <a:gd name="connsiteX236" fmla="*/ 4339 w 10000"/>
              <a:gd name="connsiteY236" fmla="*/ 7843 h 10000"/>
              <a:gd name="connsiteX237" fmla="*/ 4359 w 10000"/>
              <a:gd name="connsiteY237" fmla="*/ 7901 h 10000"/>
              <a:gd name="connsiteX238" fmla="*/ 4310 w 10000"/>
              <a:gd name="connsiteY238" fmla="*/ 8199 h 10000"/>
              <a:gd name="connsiteX239" fmla="*/ 4228 w 10000"/>
              <a:gd name="connsiteY239" fmla="*/ 8300 h 10000"/>
              <a:gd name="connsiteX240" fmla="*/ 4015 w 10000"/>
              <a:gd name="connsiteY240" fmla="*/ 8401 h 10000"/>
              <a:gd name="connsiteX241" fmla="*/ 3999 w 10000"/>
              <a:gd name="connsiteY241" fmla="*/ 8324 h 10000"/>
              <a:gd name="connsiteX242" fmla="*/ 3971 w 10000"/>
              <a:gd name="connsiteY242" fmla="*/ 8261 h 10000"/>
              <a:gd name="connsiteX243" fmla="*/ 3620 w 10000"/>
              <a:gd name="connsiteY243" fmla="*/ 8252 h 10000"/>
              <a:gd name="connsiteX244" fmla="*/ 3454 w 10000"/>
              <a:gd name="connsiteY244" fmla="*/ 8392 h 10000"/>
              <a:gd name="connsiteX245" fmla="*/ 3336 w 10000"/>
              <a:gd name="connsiteY245" fmla="*/ 8487 h 10000"/>
              <a:gd name="connsiteX246" fmla="*/ 3214 w 10000"/>
              <a:gd name="connsiteY246" fmla="*/ 8535 h 10000"/>
              <a:gd name="connsiteX247" fmla="*/ 3190 w 10000"/>
              <a:gd name="connsiteY247" fmla="*/ 8642 h 10000"/>
              <a:gd name="connsiteX248" fmla="*/ 3162 w 10000"/>
              <a:gd name="connsiteY248" fmla="*/ 8833 h 10000"/>
              <a:gd name="connsiteX249" fmla="*/ 3052 w 10000"/>
              <a:gd name="connsiteY249" fmla="*/ 8857 h 10000"/>
              <a:gd name="connsiteX250" fmla="*/ 3012 w 10000"/>
              <a:gd name="connsiteY250" fmla="*/ 8862 h 10000"/>
              <a:gd name="connsiteX251" fmla="*/ 2948 w 10000"/>
              <a:gd name="connsiteY251" fmla="*/ 9045 h 10000"/>
              <a:gd name="connsiteX252" fmla="*/ 2838 w 10000"/>
              <a:gd name="connsiteY252" fmla="*/ 9137 h 10000"/>
              <a:gd name="connsiteX253" fmla="*/ 2743 w 10000"/>
              <a:gd name="connsiteY253" fmla="*/ 9137 h 10000"/>
              <a:gd name="connsiteX254" fmla="*/ 2645 w 10000"/>
              <a:gd name="connsiteY254" fmla="*/ 9112 h 10000"/>
              <a:gd name="connsiteX255" fmla="*/ 2641 w 10000"/>
              <a:gd name="connsiteY255" fmla="*/ 8964 h 10000"/>
              <a:gd name="connsiteX256" fmla="*/ 2657 w 10000"/>
              <a:gd name="connsiteY256" fmla="*/ 8824 h 10000"/>
              <a:gd name="connsiteX257" fmla="*/ 2676 w 10000"/>
              <a:gd name="connsiteY257" fmla="*/ 8752 h 10000"/>
              <a:gd name="connsiteX258" fmla="*/ 2676 w 10000"/>
              <a:gd name="connsiteY258" fmla="*/ 8646 h 10000"/>
              <a:gd name="connsiteX259" fmla="*/ 2554 w 10000"/>
              <a:gd name="connsiteY259" fmla="*/ 8425 h 10000"/>
              <a:gd name="connsiteX260" fmla="*/ 2385 w 10000"/>
              <a:gd name="connsiteY260" fmla="*/ 8280 h 10000"/>
              <a:gd name="connsiteX261" fmla="*/ 2361 w 10000"/>
              <a:gd name="connsiteY261" fmla="*/ 8352 h 10000"/>
              <a:gd name="connsiteX262" fmla="*/ 2436 w 10000"/>
              <a:gd name="connsiteY262" fmla="*/ 8478 h 10000"/>
              <a:gd name="connsiteX263" fmla="*/ 2503 w 10000"/>
              <a:gd name="connsiteY263" fmla="*/ 8718 h 10000"/>
              <a:gd name="connsiteX264" fmla="*/ 2519 w 10000"/>
              <a:gd name="connsiteY264" fmla="*/ 8781 h 10000"/>
              <a:gd name="connsiteX265" fmla="*/ 2554 w 10000"/>
              <a:gd name="connsiteY265" fmla="*/ 8867 h 10000"/>
              <a:gd name="connsiteX266" fmla="*/ 2468 w 10000"/>
              <a:gd name="connsiteY266" fmla="*/ 8872 h 10000"/>
              <a:gd name="connsiteX267" fmla="*/ 2468 w 10000"/>
              <a:gd name="connsiteY267" fmla="*/ 8964 h 10000"/>
              <a:gd name="connsiteX268" fmla="*/ 2404 w 10000"/>
              <a:gd name="connsiteY268" fmla="*/ 9026 h 10000"/>
              <a:gd name="connsiteX269" fmla="*/ 2258 w 10000"/>
              <a:gd name="connsiteY269" fmla="*/ 8997 h 10000"/>
              <a:gd name="connsiteX270" fmla="*/ 2068 w 10000"/>
              <a:gd name="connsiteY270" fmla="*/ 8761 h 10000"/>
              <a:gd name="connsiteX271" fmla="*/ 1978 w 10000"/>
              <a:gd name="connsiteY271" fmla="*/ 8348 h 10000"/>
              <a:gd name="connsiteX272" fmla="*/ 1785 w 10000"/>
              <a:gd name="connsiteY272" fmla="*/ 8121 h 10000"/>
              <a:gd name="connsiteX273" fmla="*/ 1563 w 10000"/>
              <a:gd name="connsiteY273" fmla="*/ 8102 h 10000"/>
              <a:gd name="connsiteX274" fmla="*/ 1429 w 10000"/>
              <a:gd name="connsiteY274" fmla="*/ 8035 h 10000"/>
              <a:gd name="connsiteX275" fmla="*/ 1228 w 10000"/>
              <a:gd name="connsiteY275" fmla="*/ 7992 h 10000"/>
              <a:gd name="connsiteX276" fmla="*/ 947 w 10000"/>
              <a:gd name="connsiteY276" fmla="*/ 7949 h 10000"/>
              <a:gd name="connsiteX277" fmla="*/ 912 w 10000"/>
              <a:gd name="connsiteY277" fmla="*/ 7857 h 10000"/>
              <a:gd name="connsiteX278" fmla="*/ 876 w 10000"/>
              <a:gd name="connsiteY278" fmla="*/ 7642 h 10000"/>
              <a:gd name="connsiteX279" fmla="*/ 892 w 10000"/>
              <a:gd name="connsiteY279" fmla="*/ 7564 h 10000"/>
              <a:gd name="connsiteX280" fmla="*/ 943 w 10000"/>
              <a:gd name="connsiteY280" fmla="*/ 7882 h 10000"/>
              <a:gd name="connsiteX281" fmla="*/ 1027 w 10000"/>
              <a:gd name="connsiteY281" fmla="*/ 7968 h 10000"/>
              <a:gd name="connsiteX282" fmla="*/ 1054 w 10000"/>
              <a:gd name="connsiteY282" fmla="*/ 7949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287" fmla="*/ 1579 w 10000"/>
              <a:gd name="connsiteY287" fmla="*/ 6602 h 10000"/>
              <a:gd name="connsiteX288" fmla="*/ 1539 w 10000"/>
              <a:gd name="connsiteY288" fmla="*/ 6554 h 10000"/>
              <a:gd name="connsiteX289" fmla="*/ 1043 w 10000"/>
              <a:gd name="connsiteY289" fmla="*/ 6661 h 10000"/>
              <a:gd name="connsiteX290" fmla="*/ 1078 w 10000"/>
              <a:gd name="connsiteY290" fmla="*/ 6597 h 10000"/>
              <a:gd name="connsiteX291" fmla="*/ 1468 w 10000"/>
              <a:gd name="connsiteY291" fmla="*/ 6146 h 10000"/>
              <a:gd name="connsiteX292" fmla="*/ 1480 w 10000"/>
              <a:gd name="connsiteY292" fmla="*/ 6059 h 10000"/>
              <a:gd name="connsiteX293" fmla="*/ 1240 w 10000"/>
              <a:gd name="connsiteY293" fmla="*/ 5944 h 10000"/>
              <a:gd name="connsiteX294" fmla="*/ 1228 w 10000"/>
              <a:gd name="connsiteY294" fmla="*/ 5953 h 10000"/>
              <a:gd name="connsiteX295" fmla="*/ 1015 w 10000"/>
              <a:gd name="connsiteY295" fmla="*/ 5944 h 10000"/>
              <a:gd name="connsiteX296" fmla="*/ 856 w 10000"/>
              <a:gd name="connsiteY296" fmla="*/ 5809 h 10000"/>
              <a:gd name="connsiteX297" fmla="*/ 454 w 10000"/>
              <a:gd name="connsiteY297" fmla="*/ 6223 h 10000"/>
              <a:gd name="connsiteX298" fmla="*/ 466 w 10000"/>
              <a:gd name="connsiteY298" fmla="*/ 6318 h 10000"/>
              <a:gd name="connsiteX299" fmla="*/ 553 w 10000"/>
              <a:gd name="connsiteY299" fmla="*/ 6377 h 10000"/>
              <a:gd name="connsiteX300" fmla="*/ 628 w 10000"/>
              <a:gd name="connsiteY300" fmla="*/ 6425 h 10000"/>
              <a:gd name="connsiteX301" fmla="*/ 636 w 10000"/>
              <a:gd name="connsiteY301" fmla="*/ 6516 h 10000"/>
              <a:gd name="connsiteX302" fmla="*/ 679 w 10000"/>
              <a:gd name="connsiteY302" fmla="*/ 6583 h 10000"/>
              <a:gd name="connsiteX303" fmla="*/ 876 w 10000"/>
              <a:gd name="connsiteY303" fmla="*/ 6728 h 10000"/>
              <a:gd name="connsiteX304" fmla="*/ 900 w 10000"/>
              <a:gd name="connsiteY304" fmla="*/ 7391 h 10000"/>
              <a:gd name="connsiteX305" fmla="*/ 892 w 10000"/>
              <a:gd name="connsiteY305" fmla="*/ 7564 h 10000"/>
              <a:gd name="connsiteX0" fmla="*/ 892 w 10000"/>
              <a:gd name="connsiteY0" fmla="*/ 7564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76 w 10000"/>
              <a:gd name="connsiteY279" fmla="*/ 7642 h 10000"/>
              <a:gd name="connsiteX280" fmla="*/ 892 w 10000"/>
              <a:gd name="connsiteY280" fmla="*/ 7564 h 10000"/>
              <a:gd name="connsiteX281" fmla="*/ 943 w 10000"/>
              <a:gd name="connsiteY281" fmla="*/ 7882 h 10000"/>
              <a:gd name="connsiteX282" fmla="*/ 1027 w 10000"/>
              <a:gd name="connsiteY282" fmla="*/ 7968 h 10000"/>
              <a:gd name="connsiteX283" fmla="*/ 1054 w 10000"/>
              <a:gd name="connsiteY283" fmla="*/ 7949 h 10000"/>
              <a:gd name="connsiteX284" fmla="*/ 1196 w 10000"/>
              <a:gd name="connsiteY284" fmla="*/ 7756 h 10000"/>
              <a:gd name="connsiteX285" fmla="*/ 1228 w 10000"/>
              <a:gd name="connsiteY285" fmla="*/ 7617 h 10000"/>
              <a:gd name="connsiteX286" fmla="*/ 1244 w 10000"/>
              <a:gd name="connsiteY286" fmla="*/ 7540 h 10000"/>
              <a:gd name="connsiteX287" fmla="*/ 1464 w 10000"/>
              <a:gd name="connsiteY287" fmla="*/ 7237 h 10000"/>
              <a:gd name="connsiteX288" fmla="*/ 1579 w 10000"/>
              <a:gd name="connsiteY288" fmla="*/ 6602 h 10000"/>
              <a:gd name="connsiteX289" fmla="*/ 1539 w 10000"/>
              <a:gd name="connsiteY289" fmla="*/ 6554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454 w 10000"/>
              <a:gd name="connsiteY298" fmla="*/ 6223 h 10000"/>
              <a:gd name="connsiteX299" fmla="*/ 466 w 10000"/>
              <a:gd name="connsiteY299" fmla="*/ 6318 h 10000"/>
              <a:gd name="connsiteX300" fmla="*/ 553 w 10000"/>
              <a:gd name="connsiteY300" fmla="*/ 6377 h 10000"/>
              <a:gd name="connsiteX301" fmla="*/ 628 w 10000"/>
              <a:gd name="connsiteY301" fmla="*/ 6425 h 10000"/>
              <a:gd name="connsiteX302" fmla="*/ 636 w 10000"/>
              <a:gd name="connsiteY302" fmla="*/ 6516 h 10000"/>
              <a:gd name="connsiteX303" fmla="*/ 679 w 10000"/>
              <a:gd name="connsiteY303" fmla="*/ 6583 h 10000"/>
              <a:gd name="connsiteX304" fmla="*/ 876 w 10000"/>
              <a:gd name="connsiteY304" fmla="*/ 6728 h 10000"/>
              <a:gd name="connsiteX305" fmla="*/ 900 w 10000"/>
              <a:gd name="connsiteY305" fmla="*/ 7391 h 10000"/>
              <a:gd name="connsiteX306" fmla="*/ 892 w 10000"/>
              <a:gd name="connsiteY306" fmla="*/ 7564 h 10000"/>
              <a:gd name="connsiteX0" fmla="*/ 892 w 10000"/>
              <a:gd name="connsiteY0" fmla="*/ 7564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76 w 10000"/>
              <a:gd name="connsiteY279" fmla="*/ 7642 h 10000"/>
              <a:gd name="connsiteX280" fmla="*/ 892 w 10000"/>
              <a:gd name="connsiteY280" fmla="*/ 7564 h 10000"/>
              <a:gd name="connsiteX281" fmla="*/ 943 w 10000"/>
              <a:gd name="connsiteY281" fmla="*/ 7882 h 10000"/>
              <a:gd name="connsiteX282" fmla="*/ 1027 w 10000"/>
              <a:gd name="connsiteY282" fmla="*/ 7968 h 10000"/>
              <a:gd name="connsiteX283" fmla="*/ 1054 w 10000"/>
              <a:gd name="connsiteY283" fmla="*/ 7949 h 10000"/>
              <a:gd name="connsiteX284" fmla="*/ 1196 w 10000"/>
              <a:gd name="connsiteY284" fmla="*/ 7756 h 10000"/>
              <a:gd name="connsiteX285" fmla="*/ 1228 w 10000"/>
              <a:gd name="connsiteY285" fmla="*/ 7617 h 10000"/>
              <a:gd name="connsiteX286" fmla="*/ 1244 w 10000"/>
              <a:gd name="connsiteY286" fmla="*/ 7540 h 10000"/>
              <a:gd name="connsiteX287" fmla="*/ 1464 w 10000"/>
              <a:gd name="connsiteY287" fmla="*/ 7237 h 10000"/>
              <a:gd name="connsiteX288" fmla="*/ 1579 w 10000"/>
              <a:gd name="connsiteY288" fmla="*/ 6602 h 10000"/>
              <a:gd name="connsiteX289" fmla="*/ 1539 w 10000"/>
              <a:gd name="connsiteY289" fmla="*/ 6554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454 w 10000"/>
              <a:gd name="connsiteY298" fmla="*/ 6223 h 10000"/>
              <a:gd name="connsiteX299" fmla="*/ 466 w 10000"/>
              <a:gd name="connsiteY299" fmla="*/ 6318 h 10000"/>
              <a:gd name="connsiteX300" fmla="*/ 628 w 10000"/>
              <a:gd name="connsiteY300" fmla="*/ 6425 h 10000"/>
              <a:gd name="connsiteX301" fmla="*/ 636 w 10000"/>
              <a:gd name="connsiteY301" fmla="*/ 6516 h 10000"/>
              <a:gd name="connsiteX302" fmla="*/ 679 w 10000"/>
              <a:gd name="connsiteY302" fmla="*/ 6583 h 10000"/>
              <a:gd name="connsiteX303" fmla="*/ 876 w 10000"/>
              <a:gd name="connsiteY303" fmla="*/ 6728 h 10000"/>
              <a:gd name="connsiteX304" fmla="*/ 900 w 10000"/>
              <a:gd name="connsiteY304" fmla="*/ 7391 h 10000"/>
              <a:gd name="connsiteX305" fmla="*/ 892 w 10000"/>
              <a:gd name="connsiteY305" fmla="*/ 7564 h 10000"/>
              <a:gd name="connsiteX0" fmla="*/ 892 w 10000"/>
              <a:gd name="connsiteY0" fmla="*/ 7564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76 w 10000"/>
              <a:gd name="connsiteY279" fmla="*/ 7642 h 10000"/>
              <a:gd name="connsiteX280" fmla="*/ 892 w 10000"/>
              <a:gd name="connsiteY280" fmla="*/ 7564 h 10000"/>
              <a:gd name="connsiteX281" fmla="*/ 943 w 10000"/>
              <a:gd name="connsiteY281" fmla="*/ 7882 h 10000"/>
              <a:gd name="connsiteX282" fmla="*/ 1027 w 10000"/>
              <a:gd name="connsiteY282" fmla="*/ 7968 h 10000"/>
              <a:gd name="connsiteX283" fmla="*/ 1054 w 10000"/>
              <a:gd name="connsiteY283" fmla="*/ 7949 h 10000"/>
              <a:gd name="connsiteX284" fmla="*/ 1196 w 10000"/>
              <a:gd name="connsiteY284" fmla="*/ 7756 h 10000"/>
              <a:gd name="connsiteX285" fmla="*/ 1228 w 10000"/>
              <a:gd name="connsiteY285" fmla="*/ 7617 h 10000"/>
              <a:gd name="connsiteX286" fmla="*/ 1244 w 10000"/>
              <a:gd name="connsiteY286" fmla="*/ 7540 h 10000"/>
              <a:gd name="connsiteX287" fmla="*/ 1464 w 10000"/>
              <a:gd name="connsiteY287" fmla="*/ 7237 h 10000"/>
              <a:gd name="connsiteX288" fmla="*/ 1579 w 10000"/>
              <a:gd name="connsiteY288" fmla="*/ 6602 h 10000"/>
              <a:gd name="connsiteX289" fmla="*/ 1539 w 10000"/>
              <a:gd name="connsiteY289" fmla="*/ 6554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454 w 10000"/>
              <a:gd name="connsiteY298" fmla="*/ 6223 h 10000"/>
              <a:gd name="connsiteX299" fmla="*/ 466 w 10000"/>
              <a:gd name="connsiteY299" fmla="*/ 6318 h 10000"/>
              <a:gd name="connsiteX300" fmla="*/ 636 w 10000"/>
              <a:gd name="connsiteY300" fmla="*/ 6516 h 10000"/>
              <a:gd name="connsiteX301" fmla="*/ 679 w 10000"/>
              <a:gd name="connsiteY301" fmla="*/ 6583 h 10000"/>
              <a:gd name="connsiteX302" fmla="*/ 876 w 10000"/>
              <a:gd name="connsiteY302" fmla="*/ 6728 h 10000"/>
              <a:gd name="connsiteX303" fmla="*/ 900 w 10000"/>
              <a:gd name="connsiteY303" fmla="*/ 7391 h 10000"/>
              <a:gd name="connsiteX304" fmla="*/ 892 w 10000"/>
              <a:gd name="connsiteY304" fmla="*/ 7564 h 10000"/>
              <a:gd name="connsiteX0" fmla="*/ 892 w 10000"/>
              <a:gd name="connsiteY0" fmla="*/ 7564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76 w 10000"/>
              <a:gd name="connsiteY279" fmla="*/ 7642 h 10000"/>
              <a:gd name="connsiteX280" fmla="*/ 892 w 10000"/>
              <a:gd name="connsiteY280" fmla="*/ 7564 h 10000"/>
              <a:gd name="connsiteX281" fmla="*/ 943 w 10000"/>
              <a:gd name="connsiteY281" fmla="*/ 7882 h 10000"/>
              <a:gd name="connsiteX282" fmla="*/ 1027 w 10000"/>
              <a:gd name="connsiteY282" fmla="*/ 7968 h 10000"/>
              <a:gd name="connsiteX283" fmla="*/ 1054 w 10000"/>
              <a:gd name="connsiteY283" fmla="*/ 7949 h 10000"/>
              <a:gd name="connsiteX284" fmla="*/ 1196 w 10000"/>
              <a:gd name="connsiteY284" fmla="*/ 7756 h 10000"/>
              <a:gd name="connsiteX285" fmla="*/ 1228 w 10000"/>
              <a:gd name="connsiteY285" fmla="*/ 7617 h 10000"/>
              <a:gd name="connsiteX286" fmla="*/ 1244 w 10000"/>
              <a:gd name="connsiteY286" fmla="*/ 7540 h 10000"/>
              <a:gd name="connsiteX287" fmla="*/ 1464 w 10000"/>
              <a:gd name="connsiteY287" fmla="*/ 7237 h 10000"/>
              <a:gd name="connsiteX288" fmla="*/ 1579 w 10000"/>
              <a:gd name="connsiteY288" fmla="*/ 6602 h 10000"/>
              <a:gd name="connsiteX289" fmla="*/ 1539 w 10000"/>
              <a:gd name="connsiteY289" fmla="*/ 6554 h 10000"/>
              <a:gd name="connsiteX290" fmla="*/ 1043 w 10000"/>
              <a:gd name="connsiteY290" fmla="*/ 6661 h 10000"/>
              <a:gd name="connsiteX291" fmla="*/ 1078 w 10000"/>
              <a:gd name="connsiteY291" fmla="*/ 6597 h 10000"/>
              <a:gd name="connsiteX292" fmla="*/ 1468 w 10000"/>
              <a:gd name="connsiteY292" fmla="*/ 6146 h 10000"/>
              <a:gd name="connsiteX293" fmla="*/ 1480 w 10000"/>
              <a:gd name="connsiteY293" fmla="*/ 6059 h 10000"/>
              <a:gd name="connsiteX294" fmla="*/ 1240 w 10000"/>
              <a:gd name="connsiteY294" fmla="*/ 5944 h 10000"/>
              <a:gd name="connsiteX295" fmla="*/ 1228 w 10000"/>
              <a:gd name="connsiteY295" fmla="*/ 5953 h 10000"/>
              <a:gd name="connsiteX296" fmla="*/ 1015 w 10000"/>
              <a:gd name="connsiteY296" fmla="*/ 5944 h 10000"/>
              <a:gd name="connsiteX297" fmla="*/ 856 w 10000"/>
              <a:gd name="connsiteY297" fmla="*/ 5809 h 10000"/>
              <a:gd name="connsiteX298" fmla="*/ 454 w 10000"/>
              <a:gd name="connsiteY298" fmla="*/ 6223 h 10000"/>
              <a:gd name="connsiteX299" fmla="*/ 466 w 10000"/>
              <a:gd name="connsiteY299" fmla="*/ 6318 h 10000"/>
              <a:gd name="connsiteX300" fmla="*/ 679 w 10000"/>
              <a:gd name="connsiteY300" fmla="*/ 6583 h 10000"/>
              <a:gd name="connsiteX301" fmla="*/ 876 w 10000"/>
              <a:gd name="connsiteY301" fmla="*/ 6728 h 10000"/>
              <a:gd name="connsiteX302" fmla="*/ 900 w 10000"/>
              <a:gd name="connsiteY302" fmla="*/ 7391 h 10000"/>
              <a:gd name="connsiteX303" fmla="*/ 892 w 10000"/>
              <a:gd name="connsiteY303" fmla="*/ 7564 h 10000"/>
              <a:gd name="connsiteX0" fmla="*/ 679 w 10000"/>
              <a:gd name="connsiteY0" fmla="*/ 6583 h 10000"/>
              <a:gd name="connsiteX1" fmla="*/ 876 w 10000"/>
              <a:gd name="connsiteY1" fmla="*/ 6728 h 10000"/>
              <a:gd name="connsiteX2" fmla="*/ 900 w 10000"/>
              <a:gd name="connsiteY2" fmla="*/ 7391 h 10000"/>
              <a:gd name="connsiteX3" fmla="*/ 892 w 10000"/>
              <a:gd name="connsiteY3" fmla="*/ 7564 h 10000"/>
              <a:gd name="connsiteX4" fmla="*/ 903 w 10000"/>
              <a:gd name="connsiteY4" fmla="*/ 7517 h 10000"/>
              <a:gd name="connsiteX5" fmla="*/ 876 w 10000"/>
              <a:gd name="connsiteY5" fmla="*/ 7401 h 10000"/>
              <a:gd name="connsiteX6" fmla="*/ 825 w 10000"/>
              <a:gd name="connsiteY6" fmla="*/ 7189 h 10000"/>
              <a:gd name="connsiteX7" fmla="*/ 754 w 10000"/>
              <a:gd name="connsiteY7" fmla="*/ 7107 h 10000"/>
              <a:gd name="connsiteX8" fmla="*/ 327 w 10000"/>
              <a:gd name="connsiteY8" fmla="*/ 7141 h 10000"/>
              <a:gd name="connsiteX9" fmla="*/ 272 w 10000"/>
              <a:gd name="connsiteY9" fmla="*/ 7040 h 10000"/>
              <a:gd name="connsiteX10" fmla="*/ 300 w 10000"/>
              <a:gd name="connsiteY10" fmla="*/ 6920 h 10000"/>
              <a:gd name="connsiteX11" fmla="*/ 236 w 10000"/>
              <a:gd name="connsiteY11" fmla="*/ 6790 h 10000"/>
              <a:gd name="connsiteX12" fmla="*/ 0 w 10000"/>
              <a:gd name="connsiteY12" fmla="*/ 6410 h 10000"/>
              <a:gd name="connsiteX13" fmla="*/ 28 w 10000"/>
              <a:gd name="connsiteY13" fmla="*/ 6333 h 10000"/>
              <a:gd name="connsiteX14" fmla="*/ 403 w 10000"/>
              <a:gd name="connsiteY14" fmla="*/ 6097 h 10000"/>
              <a:gd name="connsiteX15" fmla="*/ 596 w 10000"/>
              <a:gd name="connsiteY15" fmla="*/ 5896 h 10000"/>
              <a:gd name="connsiteX16" fmla="*/ 742 w 10000"/>
              <a:gd name="connsiteY16" fmla="*/ 5775 h 10000"/>
              <a:gd name="connsiteX17" fmla="*/ 852 w 10000"/>
              <a:gd name="connsiteY17" fmla="*/ 5660 h 10000"/>
              <a:gd name="connsiteX18" fmla="*/ 927 w 10000"/>
              <a:gd name="connsiteY18" fmla="*/ 5477 h 10000"/>
              <a:gd name="connsiteX19" fmla="*/ 900 w 10000"/>
              <a:gd name="connsiteY19" fmla="*/ 5333 h 10000"/>
              <a:gd name="connsiteX20" fmla="*/ 691 w 10000"/>
              <a:gd name="connsiteY20" fmla="*/ 5184 h 10000"/>
              <a:gd name="connsiteX21" fmla="*/ 707 w 10000"/>
              <a:gd name="connsiteY21" fmla="*/ 4939 h 10000"/>
              <a:gd name="connsiteX22" fmla="*/ 770 w 10000"/>
              <a:gd name="connsiteY22" fmla="*/ 4861 h 10000"/>
              <a:gd name="connsiteX23" fmla="*/ 837 w 10000"/>
              <a:gd name="connsiteY23" fmla="*/ 4794 h 10000"/>
              <a:gd name="connsiteX24" fmla="*/ 892 w 10000"/>
              <a:gd name="connsiteY24" fmla="*/ 4708 h 10000"/>
              <a:gd name="connsiteX25" fmla="*/ 939 w 10000"/>
              <a:gd name="connsiteY25" fmla="*/ 4496 h 10000"/>
              <a:gd name="connsiteX26" fmla="*/ 1094 w 10000"/>
              <a:gd name="connsiteY26" fmla="*/ 4424 h 10000"/>
              <a:gd name="connsiteX27" fmla="*/ 1433 w 10000"/>
              <a:gd name="connsiteY27" fmla="*/ 4492 h 10000"/>
              <a:gd name="connsiteX28" fmla="*/ 1516 w 10000"/>
              <a:gd name="connsiteY28" fmla="*/ 4515 h 10000"/>
              <a:gd name="connsiteX29" fmla="*/ 1741 w 10000"/>
              <a:gd name="connsiteY29" fmla="*/ 4665 h 10000"/>
              <a:gd name="connsiteX30" fmla="*/ 1863 w 10000"/>
              <a:gd name="connsiteY30" fmla="*/ 4785 h 10000"/>
              <a:gd name="connsiteX31" fmla="*/ 2104 w 10000"/>
              <a:gd name="connsiteY31" fmla="*/ 4852 h 10000"/>
              <a:gd name="connsiteX32" fmla="*/ 2424 w 10000"/>
              <a:gd name="connsiteY32" fmla="*/ 4737 h 10000"/>
              <a:gd name="connsiteX33" fmla="*/ 2511 w 10000"/>
              <a:gd name="connsiteY33" fmla="*/ 4675 h 10000"/>
              <a:gd name="connsiteX34" fmla="*/ 2712 w 10000"/>
              <a:gd name="connsiteY34" fmla="*/ 4694 h 10000"/>
              <a:gd name="connsiteX35" fmla="*/ 2834 w 10000"/>
              <a:gd name="connsiteY35" fmla="*/ 4953 h 10000"/>
              <a:gd name="connsiteX36" fmla="*/ 2968 w 10000"/>
              <a:gd name="connsiteY36" fmla="*/ 5299 h 10000"/>
              <a:gd name="connsiteX37" fmla="*/ 3158 w 10000"/>
              <a:gd name="connsiteY37" fmla="*/ 5382 h 10000"/>
              <a:gd name="connsiteX38" fmla="*/ 3308 w 10000"/>
              <a:gd name="connsiteY38" fmla="*/ 5386 h 10000"/>
              <a:gd name="connsiteX39" fmla="*/ 3442 w 10000"/>
              <a:gd name="connsiteY39" fmla="*/ 5352 h 10000"/>
              <a:gd name="connsiteX40" fmla="*/ 3541 w 10000"/>
              <a:gd name="connsiteY40" fmla="*/ 5294 h 10000"/>
              <a:gd name="connsiteX41" fmla="*/ 3711 w 10000"/>
              <a:gd name="connsiteY41" fmla="*/ 5213 h 10000"/>
              <a:gd name="connsiteX42" fmla="*/ 4042 w 10000"/>
              <a:gd name="connsiteY42" fmla="*/ 4732 h 10000"/>
              <a:gd name="connsiteX43" fmla="*/ 4351 w 10000"/>
              <a:gd name="connsiteY43" fmla="*/ 4275 h 10000"/>
              <a:gd name="connsiteX44" fmla="*/ 4453 w 10000"/>
              <a:gd name="connsiteY44" fmla="*/ 4106 h 10000"/>
              <a:gd name="connsiteX45" fmla="*/ 4497 w 10000"/>
              <a:gd name="connsiteY45" fmla="*/ 4006 h 10000"/>
              <a:gd name="connsiteX46" fmla="*/ 4493 w 10000"/>
              <a:gd name="connsiteY46" fmla="*/ 3713 h 10000"/>
              <a:gd name="connsiteX47" fmla="*/ 4571 w 10000"/>
              <a:gd name="connsiteY47" fmla="*/ 3472 h 10000"/>
              <a:gd name="connsiteX48" fmla="*/ 4658 w 10000"/>
              <a:gd name="connsiteY48" fmla="*/ 3347 h 10000"/>
              <a:gd name="connsiteX49" fmla="*/ 4769 w 10000"/>
              <a:gd name="connsiteY49" fmla="*/ 3308 h 10000"/>
              <a:gd name="connsiteX50" fmla="*/ 4839 w 10000"/>
              <a:gd name="connsiteY50" fmla="*/ 3366 h 10000"/>
              <a:gd name="connsiteX51" fmla="*/ 4981 w 10000"/>
              <a:gd name="connsiteY51" fmla="*/ 3361 h 10000"/>
              <a:gd name="connsiteX52" fmla="*/ 5038 w 10000"/>
              <a:gd name="connsiteY52" fmla="*/ 3313 h 10000"/>
              <a:gd name="connsiteX53" fmla="*/ 5148 w 10000"/>
              <a:gd name="connsiteY53" fmla="*/ 3361 h 10000"/>
              <a:gd name="connsiteX54" fmla="*/ 5357 w 10000"/>
              <a:gd name="connsiteY54" fmla="*/ 3463 h 10000"/>
              <a:gd name="connsiteX55" fmla="*/ 5444 w 10000"/>
              <a:gd name="connsiteY55" fmla="*/ 3396 h 10000"/>
              <a:gd name="connsiteX56" fmla="*/ 5483 w 10000"/>
              <a:gd name="connsiteY56" fmla="*/ 3227 h 10000"/>
              <a:gd name="connsiteX57" fmla="*/ 5538 w 10000"/>
              <a:gd name="connsiteY57" fmla="*/ 3020 h 10000"/>
              <a:gd name="connsiteX58" fmla="*/ 5601 w 10000"/>
              <a:gd name="connsiteY58" fmla="*/ 2982 h 10000"/>
              <a:gd name="connsiteX59" fmla="*/ 5617 w 10000"/>
              <a:gd name="connsiteY59" fmla="*/ 2891 h 10000"/>
              <a:gd name="connsiteX60" fmla="*/ 5652 w 10000"/>
              <a:gd name="connsiteY60" fmla="*/ 2631 h 10000"/>
              <a:gd name="connsiteX61" fmla="*/ 5697 w 10000"/>
              <a:gd name="connsiteY61" fmla="*/ 2568 h 10000"/>
              <a:gd name="connsiteX62" fmla="*/ 5637 w 10000"/>
              <a:gd name="connsiteY62" fmla="*/ 2534 h 10000"/>
              <a:gd name="connsiteX63" fmla="*/ 5589 w 10000"/>
              <a:gd name="connsiteY63" fmla="*/ 2491 h 10000"/>
              <a:gd name="connsiteX64" fmla="*/ 5633 w 10000"/>
              <a:gd name="connsiteY64" fmla="*/ 2434 h 10000"/>
              <a:gd name="connsiteX65" fmla="*/ 5851 w 10000"/>
              <a:gd name="connsiteY65" fmla="*/ 2265 h 10000"/>
              <a:gd name="connsiteX66" fmla="*/ 5918 w 10000"/>
              <a:gd name="connsiteY66" fmla="*/ 2068 h 10000"/>
              <a:gd name="connsiteX67" fmla="*/ 5965 w 10000"/>
              <a:gd name="connsiteY67" fmla="*/ 1948 h 10000"/>
              <a:gd name="connsiteX68" fmla="*/ 6012 w 10000"/>
              <a:gd name="connsiteY68" fmla="*/ 1813 h 10000"/>
              <a:gd name="connsiteX69" fmla="*/ 6067 w 10000"/>
              <a:gd name="connsiteY69" fmla="*/ 1722 h 10000"/>
              <a:gd name="connsiteX70" fmla="*/ 6158 w 10000"/>
              <a:gd name="connsiteY70" fmla="*/ 1727 h 10000"/>
              <a:gd name="connsiteX71" fmla="*/ 6336 w 10000"/>
              <a:gd name="connsiteY71" fmla="*/ 1631 h 10000"/>
              <a:gd name="connsiteX72" fmla="*/ 6447 w 10000"/>
              <a:gd name="connsiteY72" fmla="*/ 1472 h 10000"/>
              <a:gd name="connsiteX73" fmla="*/ 6514 w 10000"/>
              <a:gd name="connsiteY73" fmla="*/ 1467 h 10000"/>
              <a:gd name="connsiteX74" fmla="*/ 6624 w 10000"/>
              <a:gd name="connsiteY74" fmla="*/ 1448 h 10000"/>
              <a:gd name="connsiteX75" fmla="*/ 6636 w 10000"/>
              <a:gd name="connsiteY75" fmla="*/ 1376 h 10000"/>
              <a:gd name="connsiteX76" fmla="*/ 6620 w 10000"/>
              <a:gd name="connsiteY76" fmla="*/ 1212 h 10000"/>
              <a:gd name="connsiteX77" fmla="*/ 6636 w 10000"/>
              <a:gd name="connsiteY77" fmla="*/ 1155 h 10000"/>
              <a:gd name="connsiteX78" fmla="*/ 6589 w 10000"/>
              <a:gd name="connsiteY78" fmla="*/ 1155 h 10000"/>
              <a:gd name="connsiteX79" fmla="*/ 6514 w 10000"/>
              <a:gd name="connsiteY79" fmla="*/ 1101 h 10000"/>
              <a:gd name="connsiteX80" fmla="*/ 6486 w 10000"/>
              <a:gd name="connsiteY80" fmla="*/ 1048 h 10000"/>
              <a:gd name="connsiteX81" fmla="*/ 6415 w 10000"/>
              <a:gd name="connsiteY81" fmla="*/ 953 h 10000"/>
              <a:gd name="connsiteX82" fmla="*/ 6348 w 10000"/>
              <a:gd name="connsiteY82" fmla="*/ 910 h 10000"/>
              <a:gd name="connsiteX83" fmla="*/ 6201 w 10000"/>
              <a:gd name="connsiteY83" fmla="*/ 798 h 10000"/>
              <a:gd name="connsiteX84" fmla="*/ 6130 w 10000"/>
              <a:gd name="connsiteY84" fmla="*/ 626 h 10000"/>
              <a:gd name="connsiteX85" fmla="*/ 6130 w 10000"/>
              <a:gd name="connsiteY85" fmla="*/ 544 h 10000"/>
              <a:gd name="connsiteX86" fmla="*/ 6197 w 10000"/>
              <a:gd name="connsiteY86" fmla="*/ 548 h 10000"/>
              <a:gd name="connsiteX87" fmla="*/ 6316 w 10000"/>
              <a:gd name="connsiteY87" fmla="*/ 601 h 10000"/>
              <a:gd name="connsiteX88" fmla="*/ 6292 w 10000"/>
              <a:gd name="connsiteY88" fmla="*/ 448 h 10000"/>
              <a:gd name="connsiteX89" fmla="*/ 6372 w 10000"/>
              <a:gd name="connsiteY89" fmla="*/ 351 h 10000"/>
              <a:gd name="connsiteX90" fmla="*/ 6447 w 10000"/>
              <a:gd name="connsiteY90" fmla="*/ 351 h 10000"/>
              <a:gd name="connsiteX91" fmla="*/ 6411 w 10000"/>
              <a:gd name="connsiteY91" fmla="*/ 274 h 10000"/>
              <a:gd name="connsiteX92" fmla="*/ 6364 w 10000"/>
              <a:gd name="connsiteY92" fmla="*/ 222 h 10000"/>
              <a:gd name="connsiteX93" fmla="*/ 6403 w 10000"/>
              <a:gd name="connsiteY93" fmla="*/ 91 h 10000"/>
              <a:gd name="connsiteX94" fmla="*/ 6612 w 10000"/>
              <a:gd name="connsiteY94" fmla="*/ 10 h 10000"/>
              <a:gd name="connsiteX95" fmla="*/ 6664 w 10000"/>
              <a:gd name="connsiteY95" fmla="*/ 34 h 10000"/>
              <a:gd name="connsiteX96" fmla="*/ 6727 w 10000"/>
              <a:gd name="connsiteY96" fmla="*/ 131 h 10000"/>
              <a:gd name="connsiteX97" fmla="*/ 6995 w 10000"/>
              <a:gd name="connsiteY97" fmla="*/ 317 h 10000"/>
              <a:gd name="connsiteX98" fmla="*/ 7138 w 10000"/>
              <a:gd name="connsiteY98" fmla="*/ 433 h 10000"/>
              <a:gd name="connsiteX99" fmla="*/ 7212 w 10000"/>
              <a:gd name="connsiteY99" fmla="*/ 486 h 10000"/>
              <a:gd name="connsiteX100" fmla="*/ 7425 w 10000"/>
              <a:gd name="connsiteY100" fmla="*/ 606 h 10000"/>
              <a:gd name="connsiteX101" fmla="*/ 7473 w 10000"/>
              <a:gd name="connsiteY101" fmla="*/ 640 h 10000"/>
              <a:gd name="connsiteX102" fmla="*/ 7986 w 10000"/>
              <a:gd name="connsiteY102" fmla="*/ 1024 h 10000"/>
              <a:gd name="connsiteX103" fmla="*/ 8069 w 10000"/>
              <a:gd name="connsiteY103" fmla="*/ 1068 h 10000"/>
              <a:gd name="connsiteX104" fmla="*/ 8144 w 10000"/>
              <a:gd name="connsiteY104" fmla="*/ 1203 h 10000"/>
              <a:gd name="connsiteX105" fmla="*/ 8226 w 10000"/>
              <a:gd name="connsiteY105" fmla="*/ 1313 h 10000"/>
              <a:gd name="connsiteX106" fmla="*/ 8515 w 10000"/>
              <a:gd name="connsiteY106" fmla="*/ 1265 h 10000"/>
              <a:gd name="connsiteX107" fmla="*/ 8831 w 10000"/>
              <a:gd name="connsiteY107" fmla="*/ 1255 h 10000"/>
              <a:gd name="connsiteX108" fmla="*/ 9033 w 10000"/>
              <a:gd name="connsiteY108" fmla="*/ 1549 h 10000"/>
              <a:gd name="connsiteX109" fmla="*/ 9119 w 10000"/>
              <a:gd name="connsiteY109" fmla="*/ 1650 h 10000"/>
              <a:gd name="connsiteX110" fmla="*/ 9222 w 10000"/>
              <a:gd name="connsiteY110" fmla="*/ 1631 h 10000"/>
              <a:gd name="connsiteX111" fmla="*/ 9324 w 10000"/>
              <a:gd name="connsiteY111" fmla="*/ 1669 h 10000"/>
              <a:gd name="connsiteX112" fmla="*/ 9490 w 10000"/>
              <a:gd name="connsiteY112" fmla="*/ 1755 h 10000"/>
              <a:gd name="connsiteX113" fmla="*/ 9533 w 10000"/>
              <a:gd name="connsiteY113" fmla="*/ 1837 h 10000"/>
              <a:gd name="connsiteX114" fmla="*/ 9569 w 10000"/>
              <a:gd name="connsiteY114" fmla="*/ 1905 h 10000"/>
              <a:gd name="connsiteX115" fmla="*/ 9814 w 10000"/>
              <a:gd name="connsiteY115" fmla="*/ 2063 h 10000"/>
              <a:gd name="connsiteX116" fmla="*/ 9893 w 10000"/>
              <a:gd name="connsiteY116" fmla="*/ 2246 h 10000"/>
              <a:gd name="connsiteX117" fmla="*/ 9968 w 10000"/>
              <a:gd name="connsiteY117" fmla="*/ 2539 h 10000"/>
              <a:gd name="connsiteX118" fmla="*/ 9952 w 10000"/>
              <a:gd name="connsiteY118" fmla="*/ 2732 h 10000"/>
              <a:gd name="connsiteX119" fmla="*/ 9909 w 10000"/>
              <a:gd name="connsiteY119" fmla="*/ 2784 h 10000"/>
              <a:gd name="connsiteX120" fmla="*/ 9889 w 10000"/>
              <a:gd name="connsiteY120" fmla="*/ 3001 h 10000"/>
              <a:gd name="connsiteX121" fmla="*/ 9830 w 10000"/>
              <a:gd name="connsiteY121" fmla="*/ 3453 h 10000"/>
              <a:gd name="connsiteX122" fmla="*/ 9647 w 10000"/>
              <a:gd name="connsiteY122" fmla="*/ 3434 h 10000"/>
              <a:gd name="connsiteX123" fmla="*/ 9525 w 10000"/>
              <a:gd name="connsiteY123" fmla="*/ 3381 h 10000"/>
              <a:gd name="connsiteX124" fmla="*/ 9435 w 10000"/>
              <a:gd name="connsiteY124" fmla="*/ 3366 h 10000"/>
              <a:gd name="connsiteX125" fmla="*/ 9159 w 10000"/>
              <a:gd name="connsiteY125" fmla="*/ 3420 h 10000"/>
              <a:gd name="connsiteX126" fmla="*/ 8803 w 10000"/>
              <a:gd name="connsiteY126" fmla="*/ 3823 h 10000"/>
              <a:gd name="connsiteX127" fmla="*/ 8629 w 10000"/>
              <a:gd name="connsiteY127" fmla="*/ 3900 h 10000"/>
              <a:gd name="connsiteX128" fmla="*/ 8413 w 10000"/>
              <a:gd name="connsiteY128" fmla="*/ 4039 h 10000"/>
              <a:gd name="connsiteX129" fmla="*/ 8317 w 10000"/>
              <a:gd name="connsiteY129" fmla="*/ 4256 h 10000"/>
              <a:gd name="connsiteX130" fmla="*/ 8254 w 10000"/>
              <a:gd name="connsiteY130" fmla="*/ 4323 h 10000"/>
              <a:gd name="connsiteX131" fmla="*/ 8219 w 10000"/>
              <a:gd name="connsiteY131" fmla="*/ 4242 h 10000"/>
              <a:gd name="connsiteX132" fmla="*/ 8187 w 10000"/>
              <a:gd name="connsiteY132" fmla="*/ 4073 h 10000"/>
              <a:gd name="connsiteX133" fmla="*/ 8124 w 10000"/>
              <a:gd name="connsiteY133" fmla="*/ 3987 h 10000"/>
              <a:gd name="connsiteX134" fmla="*/ 8029 w 10000"/>
              <a:gd name="connsiteY134" fmla="*/ 4059 h 10000"/>
              <a:gd name="connsiteX135" fmla="*/ 7765 w 10000"/>
              <a:gd name="connsiteY135" fmla="*/ 4222 h 10000"/>
              <a:gd name="connsiteX136" fmla="*/ 7722 w 10000"/>
              <a:gd name="connsiteY136" fmla="*/ 4102 h 10000"/>
              <a:gd name="connsiteX137" fmla="*/ 7761 w 10000"/>
              <a:gd name="connsiteY137" fmla="*/ 3953 h 10000"/>
              <a:gd name="connsiteX138" fmla="*/ 7650 w 10000"/>
              <a:gd name="connsiteY138" fmla="*/ 3886 h 10000"/>
              <a:gd name="connsiteX139" fmla="*/ 7555 w 10000"/>
              <a:gd name="connsiteY139" fmla="*/ 3900 h 10000"/>
              <a:gd name="connsiteX140" fmla="*/ 7354 w 10000"/>
              <a:gd name="connsiteY140" fmla="*/ 4146 h 10000"/>
              <a:gd name="connsiteX141" fmla="*/ 7248 w 10000"/>
              <a:gd name="connsiteY141" fmla="*/ 4194 h 10000"/>
              <a:gd name="connsiteX142" fmla="*/ 7122 w 10000"/>
              <a:gd name="connsiteY142" fmla="*/ 4242 h 10000"/>
              <a:gd name="connsiteX143" fmla="*/ 7059 w 10000"/>
              <a:gd name="connsiteY143" fmla="*/ 4237 h 10000"/>
              <a:gd name="connsiteX144" fmla="*/ 6975 w 10000"/>
              <a:gd name="connsiteY144" fmla="*/ 4136 h 10000"/>
              <a:gd name="connsiteX145" fmla="*/ 6849 w 10000"/>
              <a:gd name="connsiteY145" fmla="*/ 4160 h 10000"/>
              <a:gd name="connsiteX146" fmla="*/ 6833 w 10000"/>
              <a:gd name="connsiteY146" fmla="*/ 4203 h 10000"/>
              <a:gd name="connsiteX147" fmla="*/ 6695 w 10000"/>
              <a:gd name="connsiteY147" fmla="*/ 4280 h 10000"/>
              <a:gd name="connsiteX148" fmla="*/ 6403 w 10000"/>
              <a:gd name="connsiteY148" fmla="*/ 4429 h 10000"/>
              <a:gd name="connsiteX149" fmla="*/ 6463 w 10000"/>
              <a:gd name="connsiteY149" fmla="*/ 4621 h 10000"/>
              <a:gd name="connsiteX150" fmla="*/ 6648 w 10000"/>
              <a:gd name="connsiteY150" fmla="*/ 4746 h 10000"/>
              <a:gd name="connsiteX151" fmla="*/ 6699 w 10000"/>
              <a:gd name="connsiteY151" fmla="*/ 4881 h 10000"/>
              <a:gd name="connsiteX152" fmla="*/ 6652 w 10000"/>
              <a:gd name="connsiteY152" fmla="*/ 5170 h 10000"/>
              <a:gd name="connsiteX153" fmla="*/ 6632 w 10000"/>
              <a:gd name="connsiteY153" fmla="*/ 5434 h 10000"/>
              <a:gd name="connsiteX154" fmla="*/ 6640 w 10000"/>
              <a:gd name="connsiteY154" fmla="*/ 5636 h 10000"/>
              <a:gd name="connsiteX155" fmla="*/ 6502 w 10000"/>
              <a:gd name="connsiteY155" fmla="*/ 5794 h 10000"/>
              <a:gd name="connsiteX156" fmla="*/ 6403 w 10000"/>
              <a:gd name="connsiteY156" fmla="*/ 5987 h 10000"/>
              <a:gd name="connsiteX157" fmla="*/ 6470 w 10000"/>
              <a:gd name="connsiteY157" fmla="*/ 6127 h 10000"/>
              <a:gd name="connsiteX158" fmla="*/ 6577 w 10000"/>
              <a:gd name="connsiteY158" fmla="*/ 6121 h 10000"/>
              <a:gd name="connsiteX159" fmla="*/ 6675 w 10000"/>
              <a:gd name="connsiteY159" fmla="*/ 5906 h 10000"/>
              <a:gd name="connsiteX160" fmla="*/ 6821 w 10000"/>
              <a:gd name="connsiteY160" fmla="*/ 5814 h 10000"/>
              <a:gd name="connsiteX161" fmla="*/ 6912 w 10000"/>
              <a:gd name="connsiteY161" fmla="*/ 5977 h 10000"/>
              <a:gd name="connsiteX162" fmla="*/ 6920 w 10000"/>
              <a:gd name="connsiteY162" fmla="*/ 6073 h 10000"/>
              <a:gd name="connsiteX163" fmla="*/ 7067 w 10000"/>
              <a:gd name="connsiteY163" fmla="*/ 6194 h 10000"/>
              <a:gd name="connsiteX164" fmla="*/ 7149 w 10000"/>
              <a:gd name="connsiteY164" fmla="*/ 6247 h 10000"/>
              <a:gd name="connsiteX165" fmla="*/ 7236 w 10000"/>
              <a:gd name="connsiteY165" fmla="*/ 6314 h 10000"/>
              <a:gd name="connsiteX166" fmla="*/ 7315 w 10000"/>
              <a:gd name="connsiteY166" fmla="*/ 6430 h 10000"/>
              <a:gd name="connsiteX167" fmla="*/ 7366 w 10000"/>
              <a:gd name="connsiteY167" fmla="*/ 6540 h 10000"/>
              <a:gd name="connsiteX168" fmla="*/ 7382 w 10000"/>
              <a:gd name="connsiteY168" fmla="*/ 6612 h 10000"/>
              <a:gd name="connsiteX169" fmla="*/ 7358 w 10000"/>
              <a:gd name="connsiteY169" fmla="*/ 6708 h 10000"/>
              <a:gd name="connsiteX170" fmla="*/ 7354 w 10000"/>
              <a:gd name="connsiteY170" fmla="*/ 6771 h 10000"/>
              <a:gd name="connsiteX171" fmla="*/ 7374 w 10000"/>
              <a:gd name="connsiteY171" fmla="*/ 6887 h 10000"/>
              <a:gd name="connsiteX172" fmla="*/ 7410 w 10000"/>
              <a:gd name="connsiteY172" fmla="*/ 7016 h 10000"/>
              <a:gd name="connsiteX173" fmla="*/ 7453 w 10000"/>
              <a:gd name="connsiteY173" fmla="*/ 7121 h 10000"/>
              <a:gd name="connsiteX174" fmla="*/ 7544 w 10000"/>
              <a:gd name="connsiteY174" fmla="*/ 7069 h 10000"/>
              <a:gd name="connsiteX175" fmla="*/ 7599 w 10000"/>
              <a:gd name="connsiteY175" fmla="*/ 7002 h 10000"/>
              <a:gd name="connsiteX176" fmla="*/ 7734 w 10000"/>
              <a:gd name="connsiteY176" fmla="*/ 6987 h 10000"/>
              <a:gd name="connsiteX177" fmla="*/ 7761 w 10000"/>
              <a:gd name="connsiteY177" fmla="*/ 7121 h 10000"/>
              <a:gd name="connsiteX178" fmla="*/ 7761 w 10000"/>
              <a:gd name="connsiteY178" fmla="*/ 7175 h 10000"/>
              <a:gd name="connsiteX179" fmla="*/ 7813 w 10000"/>
              <a:gd name="connsiteY179" fmla="*/ 7377 h 10000"/>
              <a:gd name="connsiteX180" fmla="*/ 7907 w 10000"/>
              <a:gd name="connsiteY180" fmla="*/ 7482 h 10000"/>
              <a:gd name="connsiteX181" fmla="*/ 8033 w 10000"/>
              <a:gd name="connsiteY181" fmla="*/ 7617 h 10000"/>
              <a:gd name="connsiteX182" fmla="*/ 8128 w 10000"/>
              <a:gd name="connsiteY182" fmla="*/ 7704 h 10000"/>
              <a:gd name="connsiteX183" fmla="*/ 8199 w 10000"/>
              <a:gd name="connsiteY183" fmla="*/ 7862 h 10000"/>
              <a:gd name="connsiteX184" fmla="*/ 8112 w 10000"/>
              <a:gd name="connsiteY184" fmla="*/ 8175 h 10000"/>
              <a:gd name="connsiteX185" fmla="*/ 8152 w 10000"/>
              <a:gd name="connsiteY185" fmla="*/ 8492 h 10000"/>
              <a:gd name="connsiteX186" fmla="*/ 8136 w 10000"/>
              <a:gd name="connsiteY186" fmla="*/ 8685 h 10000"/>
              <a:gd name="connsiteX187" fmla="*/ 8033 w 10000"/>
              <a:gd name="connsiteY187" fmla="*/ 8814 h 10000"/>
              <a:gd name="connsiteX188" fmla="*/ 8171 w 10000"/>
              <a:gd name="connsiteY188" fmla="*/ 8862 h 10000"/>
              <a:gd name="connsiteX189" fmla="*/ 8211 w 10000"/>
              <a:gd name="connsiteY189" fmla="*/ 8978 h 10000"/>
              <a:gd name="connsiteX190" fmla="*/ 8155 w 10000"/>
              <a:gd name="connsiteY190" fmla="*/ 9166 h 10000"/>
              <a:gd name="connsiteX191" fmla="*/ 8065 w 10000"/>
              <a:gd name="connsiteY191" fmla="*/ 9262 h 10000"/>
              <a:gd name="connsiteX192" fmla="*/ 7935 w 10000"/>
              <a:gd name="connsiteY192" fmla="*/ 9449 h 10000"/>
              <a:gd name="connsiteX193" fmla="*/ 7856 w 10000"/>
              <a:gd name="connsiteY193" fmla="*/ 9675 h 10000"/>
              <a:gd name="connsiteX194" fmla="*/ 7840 w 10000"/>
              <a:gd name="connsiteY194" fmla="*/ 9800 h 10000"/>
              <a:gd name="connsiteX195" fmla="*/ 7773 w 10000"/>
              <a:gd name="connsiteY195" fmla="*/ 9901 h 10000"/>
              <a:gd name="connsiteX196" fmla="*/ 7611 w 10000"/>
              <a:gd name="connsiteY196" fmla="*/ 9964 h 10000"/>
              <a:gd name="connsiteX197" fmla="*/ 7477 w 10000"/>
              <a:gd name="connsiteY197" fmla="*/ 9921 h 10000"/>
              <a:gd name="connsiteX198" fmla="*/ 7350 w 10000"/>
              <a:gd name="connsiteY198" fmla="*/ 9848 h 10000"/>
              <a:gd name="connsiteX199" fmla="*/ 7279 w 10000"/>
              <a:gd name="connsiteY199" fmla="*/ 9843 h 10000"/>
              <a:gd name="connsiteX200" fmla="*/ 7165 w 10000"/>
              <a:gd name="connsiteY200" fmla="*/ 9833 h 10000"/>
              <a:gd name="connsiteX201" fmla="*/ 7078 w 10000"/>
              <a:gd name="connsiteY201" fmla="*/ 9800 h 10000"/>
              <a:gd name="connsiteX202" fmla="*/ 7051 w 10000"/>
              <a:gd name="connsiteY202" fmla="*/ 9617 h 10000"/>
              <a:gd name="connsiteX203" fmla="*/ 7078 w 10000"/>
              <a:gd name="connsiteY203" fmla="*/ 9276 h 10000"/>
              <a:gd name="connsiteX204" fmla="*/ 6983 w 10000"/>
              <a:gd name="connsiteY204" fmla="*/ 9190 h 10000"/>
              <a:gd name="connsiteX205" fmla="*/ 6955 w 10000"/>
              <a:gd name="connsiteY205" fmla="*/ 9266 h 10000"/>
              <a:gd name="connsiteX206" fmla="*/ 6951 w 10000"/>
              <a:gd name="connsiteY206" fmla="*/ 9406 h 10000"/>
              <a:gd name="connsiteX207" fmla="*/ 6920 w 10000"/>
              <a:gd name="connsiteY207" fmla="*/ 9473 h 10000"/>
              <a:gd name="connsiteX208" fmla="*/ 6782 w 10000"/>
              <a:gd name="connsiteY208" fmla="*/ 9535 h 10000"/>
              <a:gd name="connsiteX209" fmla="*/ 6727 w 10000"/>
              <a:gd name="connsiteY209" fmla="*/ 9387 h 10000"/>
              <a:gd name="connsiteX210" fmla="*/ 6738 w 10000"/>
              <a:gd name="connsiteY210" fmla="*/ 9127 h 10000"/>
              <a:gd name="connsiteX211" fmla="*/ 6770 w 10000"/>
              <a:gd name="connsiteY211" fmla="*/ 8925 h 10000"/>
              <a:gd name="connsiteX212" fmla="*/ 6766 w 10000"/>
              <a:gd name="connsiteY212" fmla="*/ 8819 h 10000"/>
              <a:gd name="connsiteX213" fmla="*/ 6691 w 10000"/>
              <a:gd name="connsiteY213" fmla="*/ 8809 h 10000"/>
              <a:gd name="connsiteX214" fmla="*/ 6388 w 10000"/>
              <a:gd name="connsiteY214" fmla="*/ 8766 h 10000"/>
              <a:gd name="connsiteX215" fmla="*/ 6300 w 10000"/>
              <a:gd name="connsiteY215" fmla="*/ 8704 h 10000"/>
              <a:gd name="connsiteX216" fmla="*/ 6264 w 10000"/>
              <a:gd name="connsiteY216" fmla="*/ 8569 h 10000"/>
              <a:gd name="connsiteX217" fmla="*/ 6260 w 10000"/>
              <a:gd name="connsiteY217" fmla="*/ 8098 h 10000"/>
              <a:gd name="connsiteX218" fmla="*/ 6190 w 10000"/>
              <a:gd name="connsiteY218" fmla="*/ 7804 h 10000"/>
              <a:gd name="connsiteX219" fmla="*/ 6099 w 10000"/>
              <a:gd name="connsiteY219" fmla="*/ 7752 h 10000"/>
              <a:gd name="connsiteX220" fmla="*/ 6032 w 10000"/>
              <a:gd name="connsiteY220" fmla="*/ 7776 h 10000"/>
              <a:gd name="connsiteX221" fmla="*/ 5847 w 10000"/>
              <a:gd name="connsiteY221" fmla="*/ 7737 h 10000"/>
              <a:gd name="connsiteX222" fmla="*/ 5784 w 10000"/>
              <a:gd name="connsiteY222" fmla="*/ 7699 h 10000"/>
              <a:gd name="connsiteX223" fmla="*/ 5656 w 10000"/>
              <a:gd name="connsiteY223" fmla="*/ 7728 h 10000"/>
              <a:gd name="connsiteX224" fmla="*/ 5578 w 10000"/>
              <a:gd name="connsiteY224" fmla="*/ 7790 h 10000"/>
              <a:gd name="connsiteX225" fmla="*/ 5365 w 10000"/>
              <a:gd name="connsiteY225" fmla="*/ 7916 h 10000"/>
              <a:gd name="connsiteX226" fmla="*/ 5219 w 10000"/>
              <a:gd name="connsiteY226" fmla="*/ 7963 h 10000"/>
              <a:gd name="connsiteX227" fmla="*/ 5179 w 10000"/>
              <a:gd name="connsiteY227" fmla="*/ 7824 h 10000"/>
              <a:gd name="connsiteX228" fmla="*/ 5179 w 10000"/>
              <a:gd name="connsiteY228" fmla="*/ 7766 h 10000"/>
              <a:gd name="connsiteX229" fmla="*/ 5124 w 10000"/>
              <a:gd name="connsiteY229" fmla="*/ 7583 h 10000"/>
              <a:gd name="connsiteX230" fmla="*/ 5081 w 10000"/>
              <a:gd name="connsiteY230" fmla="*/ 7449 h 10000"/>
              <a:gd name="connsiteX231" fmla="*/ 4977 w 10000"/>
              <a:gd name="connsiteY231" fmla="*/ 7492 h 10000"/>
              <a:gd name="connsiteX232" fmla="*/ 4859 w 10000"/>
              <a:gd name="connsiteY232" fmla="*/ 7497 h 10000"/>
              <a:gd name="connsiteX233" fmla="*/ 4780 w 10000"/>
              <a:gd name="connsiteY233" fmla="*/ 7497 h 10000"/>
              <a:gd name="connsiteX234" fmla="*/ 4666 w 10000"/>
              <a:gd name="connsiteY234" fmla="*/ 7454 h 10000"/>
              <a:gd name="connsiteX235" fmla="*/ 4571 w 10000"/>
              <a:gd name="connsiteY235" fmla="*/ 7415 h 10000"/>
              <a:gd name="connsiteX236" fmla="*/ 4504 w 10000"/>
              <a:gd name="connsiteY236" fmla="*/ 7430 h 10000"/>
              <a:gd name="connsiteX237" fmla="*/ 4406 w 10000"/>
              <a:gd name="connsiteY237" fmla="*/ 7526 h 10000"/>
              <a:gd name="connsiteX238" fmla="*/ 4330 w 10000"/>
              <a:gd name="connsiteY238" fmla="*/ 7632 h 10000"/>
              <a:gd name="connsiteX239" fmla="*/ 4306 w 10000"/>
              <a:gd name="connsiteY239" fmla="*/ 7675 h 10000"/>
              <a:gd name="connsiteX240" fmla="*/ 4339 w 10000"/>
              <a:gd name="connsiteY240" fmla="*/ 7843 h 10000"/>
              <a:gd name="connsiteX241" fmla="*/ 4359 w 10000"/>
              <a:gd name="connsiteY241" fmla="*/ 7901 h 10000"/>
              <a:gd name="connsiteX242" fmla="*/ 4310 w 10000"/>
              <a:gd name="connsiteY242" fmla="*/ 8199 h 10000"/>
              <a:gd name="connsiteX243" fmla="*/ 4228 w 10000"/>
              <a:gd name="connsiteY243" fmla="*/ 8300 h 10000"/>
              <a:gd name="connsiteX244" fmla="*/ 4015 w 10000"/>
              <a:gd name="connsiteY244" fmla="*/ 8401 h 10000"/>
              <a:gd name="connsiteX245" fmla="*/ 3999 w 10000"/>
              <a:gd name="connsiteY245" fmla="*/ 8324 h 10000"/>
              <a:gd name="connsiteX246" fmla="*/ 3971 w 10000"/>
              <a:gd name="connsiteY246" fmla="*/ 8261 h 10000"/>
              <a:gd name="connsiteX247" fmla="*/ 3620 w 10000"/>
              <a:gd name="connsiteY247" fmla="*/ 8252 h 10000"/>
              <a:gd name="connsiteX248" fmla="*/ 3454 w 10000"/>
              <a:gd name="connsiteY248" fmla="*/ 8392 h 10000"/>
              <a:gd name="connsiteX249" fmla="*/ 3336 w 10000"/>
              <a:gd name="connsiteY249" fmla="*/ 8487 h 10000"/>
              <a:gd name="connsiteX250" fmla="*/ 3214 w 10000"/>
              <a:gd name="connsiteY250" fmla="*/ 8535 h 10000"/>
              <a:gd name="connsiteX251" fmla="*/ 3190 w 10000"/>
              <a:gd name="connsiteY251" fmla="*/ 8642 h 10000"/>
              <a:gd name="connsiteX252" fmla="*/ 3162 w 10000"/>
              <a:gd name="connsiteY252" fmla="*/ 8833 h 10000"/>
              <a:gd name="connsiteX253" fmla="*/ 3052 w 10000"/>
              <a:gd name="connsiteY253" fmla="*/ 8857 h 10000"/>
              <a:gd name="connsiteX254" fmla="*/ 3012 w 10000"/>
              <a:gd name="connsiteY254" fmla="*/ 8862 h 10000"/>
              <a:gd name="connsiteX255" fmla="*/ 2948 w 10000"/>
              <a:gd name="connsiteY255" fmla="*/ 9045 h 10000"/>
              <a:gd name="connsiteX256" fmla="*/ 2838 w 10000"/>
              <a:gd name="connsiteY256" fmla="*/ 9137 h 10000"/>
              <a:gd name="connsiteX257" fmla="*/ 2743 w 10000"/>
              <a:gd name="connsiteY257" fmla="*/ 9137 h 10000"/>
              <a:gd name="connsiteX258" fmla="*/ 2645 w 10000"/>
              <a:gd name="connsiteY258" fmla="*/ 9112 h 10000"/>
              <a:gd name="connsiteX259" fmla="*/ 2641 w 10000"/>
              <a:gd name="connsiteY259" fmla="*/ 8964 h 10000"/>
              <a:gd name="connsiteX260" fmla="*/ 2657 w 10000"/>
              <a:gd name="connsiteY260" fmla="*/ 8824 h 10000"/>
              <a:gd name="connsiteX261" fmla="*/ 2676 w 10000"/>
              <a:gd name="connsiteY261" fmla="*/ 8752 h 10000"/>
              <a:gd name="connsiteX262" fmla="*/ 2676 w 10000"/>
              <a:gd name="connsiteY262" fmla="*/ 8646 h 10000"/>
              <a:gd name="connsiteX263" fmla="*/ 2554 w 10000"/>
              <a:gd name="connsiteY263" fmla="*/ 8425 h 10000"/>
              <a:gd name="connsiteX264" fmla="*/ 2385 w 10000"/>
              <a:gd name="connsiteY264" fmla="*/ 8280 h 10000"/>
              <a:gd name="connsiteX265" fmla="*/ 2361 w 10000"/>
              <a:gd name="connsiteY265" fmla="*/ 8352 h 10000"/>
              <a:gd name="connsiteX266" fmla="*/ 2436 w 10000"/>
              <a:gd name="connsiteY266" fmla="*/ 8478 h 10000"/>
              <a:gd name="connsiteX267" fmla="*/ 2503 w 10000"/>
              <a:gd name="connsiteY267" fmla="*/ 8718 h 10000"/>
              <a:gd name="connsiteX268" fmla="*/ 2519 w 10000"/>
              <a:gd name="connsiteY268" fmla="*/ 8781 h 10000"/>
              <a:gd name="connsiteX269" fmla="*/ 2554 w 10000"/>
              <a:gd name="connsiteY269" fmla="*/ 8867 h 10000"/>
              <a:gd name="connsiteX270" fmla="*/ 2468 w 10000"/>
              <a:gd name="connsiteY270" fmla="*/ 8872 h 10000"/>
              <a:gd name="connsiteX271" fmla="*/ 2468 w 10000"/>
              <a:gd name="connsiteY271" fmla="*/ 8964 h 10000"/>
              <a:gd name="connsiteX272" fmla="*/ 2404 w 10000"/>
              <a:gd name="connsiteY272" fmla="*/ 9026 h 10000"/>
              <a:gd name="connsiteX273" fmla="*/ 2258 w 10000"/>
              <a:gd name="connsiteY273" fmla="*/ 8997 h 10000"/>
              <a:gd name="connsiteX274" fmla="*/ 2068 w 10000"/>
              <a:gd name="connsiteY274" fmla="*/ 8761 h 10000"/>
              <a:gd name="connsiteX275" fmla="*/ 1978 w 10000"/>
              <a:gd name="connsiteY275" fmla="*/ 8348 h 10000"/>
              <a:gd name="connsiteX276" fmla="*/ 1785 w 10000"/>
              <a:gd name="connsiteY276" fmla="*/ 8121 h 10000"/>
              <a:gd name="connsiteX277" fmla="*/ 1563 w 10000"/>
              <a:gd name="connsiteY277" fmla="*/ 8102 h 10000"/>
              <a:gd name="connsiteX278" fmla="*/ 1429 w 10000"/>
              <a:gd name="connsiteY278" fmla="*/ 8035 h 10000"/>
              <a:gd name="connsiteX279" fmla="*/ 1228 w 10000"/>
              <a:gd name="connsiteY279" fmla="*/ 7992 h 10000"/>
              <a:gd name="connsiteX280" fmla="*/ 947 w 10000"/>
              <a:gd name="connsiteY280" fmla="*/ 7949 h 10000"/>
              <a:gd name="connsiteX281" fmla="*/ 912 w 10000"/>
              <a:gd name="connsiteY281" fmla="*/ 7857 h 10000"/>
              <a:gd name="connsiteX282" fmla="*/ 876 w 10000"/>
              <a:gd name="connsiteY282" fmla="*/ 7642 h 10000"/>
              <a:gd name="connsiteX283" fmla="*/ 892 w 10000"/>
              <a:gd name="connsiteY283" fmla="*/ 7564 h 10000"/>
              <a:gd name="connsiteX284" fmla="*/ 943 w 10000"/>
              <a:gd name="connsiteY284" fmla="*/ 7882 h 10000"/>
              <a:gd name="connsiteX285" fmla="*/ 1027 w 10000"/>
              <a:gd name="connsiteY285" fmla="*/ 7968 h 10000"/>
              <a:gd name="connsiteX286" fmla="*/ 1054 w 10000"/>
              <a:gd name="connsiteY286" fmla="*/ 7949 h 10000"/>
              <a:gd name="connsiteX287" fmla="*/ 1196 w 10000"/>
              <a:gd name="connsiteY287" fmla="*/ 7756 h 10000"/>
              <a:gd name="connsiteX288" fmla="*/ 1228 w 10000"/>
              <a:gd name="connsiteY288" fmla="*/ 7617 h 10000"/>
              <a:gd name="connsiteX289" fmla="*/ 1244 w 10000"/>
              <a:gd name="connsiteY289" fmla="*/ 7540 h 10000"/>
              <a:gd name="connsiteX290" fmla="*/ 1464 w 10000"/>
              <a:gd name="connsiteY290" fmla="*/ 7237 h 10000"/>
              <a:gd name="connsiteX291" fmla="*/ 1579 w 10000"/>
              <a:gd name="connsiteY291" fmla="*/ 6602 h 10000"/>
              <a:gd name="connsiteX292" fmla="*/ 1539 w 10000"/>
              <a:gd name="connsiteY292" fmla="*/ 6554 h 10000"/>
              <a:gd name="connsiteX293" fmla="*/ 1043 w 10000"/>
              <a:gd name="connsiteY293" fmla="*/ 6661 h 10000"/>
              <a:gd name="connsiteX294" fmla="*/ 1078 w 10000"/>
              <a:gd name="connsiteY294" fmla="*/ 6597 h 10000"/>
              <a:gd name="connsiteX295" fmla="*/ 1468 w 10000"/>
              <a:gd name="connsiteY295" fmla="*/ 6146 h 10000"/>
              <a:gd name="connsiteX296" fmla="*/ 1480 w 10000"/>
              <a:gd name="connsiteY296" fmla="*/ 6059 h 10000"/>
              <a:gd name="connsiteX297" fmla="*/ 1240 w 10000"/>
              <a:gd name="connsiteY297" fmla="*/ 5944 h 10000"/>
              <a:gd name="connsiteX298" fmla="*/ 1228 w 10000"/>
              <a:gd name="connsiteY298" fmla="*/ 5953 h 10000"/>
              <a:gd name="connsiteX299" fmla="*/ 1015 w 10000"/>
              <a:gd name="connsiteY299" fmla="*/ 5944 h 10000"/>
              <a:gd name="connsiteX300" fmla="*/ 856 w 10000"/>
              <a:gd name="connsiteY300" fmla="*/ 5809 h 10000"/>
              <a:gd name="connsiteX301" fmla="*/ 454 w 10000"/>
              <a:gd name="connsiteY301" fmla="*/ 6223 h 10000"/>
              <a:gd name="connsiteX302" fmla="*/ 466 w 10000"/>
              <a:gd name="connsiteY302" fmla="*/ 6318 h 10000"/>
              <a:gd name="connsiteX303" fmla="*/ 782 w 10000"/>
              <a:gd name="connsiteY303" fmla="*/ 6709 h 10000"/>
              <a:gd name="connsiteX0" fmla="*/ 876 w 10000"/>
              <a:gd name="connsiteY0" fmla="*/ 6728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302" fmla="*/ 782 w 10000"/>
              <a:gd name="connsiteY302" fmla="*/ 6709 h 10000"/>
              <a:gd name="connsiteX0" fmla="*/ 876 w 10000"/>
              <a:gd name="connsiteY0" fmla="*/ 6728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302" fmla="*/ 782 w 10000"/>
              <a:gd name="connsiteY302" fmla="*/ 6709 h 10000"/>
              <a:gd name="connsiteX303" fmla="*/ 876 w 10000"/>
              <a:gd name="connsiteY303" fmla="*/ 6728 h 10000"/>
              <a:gd name="connsiteX0" fmla="*/ 782 w 10000"/>
              <a:gd name="connsiteY0" fmla="*/ 6709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302" fmla="*/ 782 w 10000"/>
              <a:gd name="connsiteY302" fmla="*/ 6709 h 10000"/>
              <a:gd name="connsiteX0" fmla="*/ 466 w 10000"/>
              <a:gd name="connsiteY0" fmla="*/ 6318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454 w 10000"/>
              <a:gd name="connsiteY300" fmla="*/ 6223 h 10000"/>
              <a:gd name="connsiteX301" fmla="*/ 466 w 10000"/>
              <a:gd name="connsiteY301" fmla="*/ 6318 h 10000"/>
              <a:gd name="connsiteX0" fmla="*/ 466 w 10000"/>
              <a:gd name="connsiteY0" fmla="*/ 6318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300" fmla="*/ 466 w 10000"/>
              <a:gd name="connsiteY300" fmla="*/ 6318 h 10000"/>
              <a:gd name="connsiteX0" fmla="*/ 856 w 10000"/>
              <a:gd name="connsiteY0" fmla="*/ 5809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299" fmla="*/ 856 w 10000"/>
              <a:gd name="connsiteY299" fmla="*/ 5809 h 10000"/>
              <a:gd name="connsiteX0" fmla="*/ 1015 w 10000"/>
              <a:gd name="connsiteY0" fmla="*/ 5944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298" fmla="*/ 1015 w 10000"/>
              <a:gd name="connsiteY298" fmla="*/ 5944 h 10000"/>
              <a:gd name="connsiteX0" fmla="*/ 1228 w 10000"/>
              <a:gd name="connsiteY0" fmla="*/ 5953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40 w 10000"/>
              <a:gd name="connsiteY296" fmla="*/ 5944 h 10000"/>
              <a:gd name="connsiteX297" fmla="*/ 1228 w 10000"/>
              <a:gd name="connsiteY297" fmla="*/ 5953 h 10000"/>
              <a:gd name="connsiteX0" fmla="*/ 1228 w 10000"/>
              <a:gd name="connsiteY0" fmla="*/ 5953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296" fmla="*/ 1228 w 10000"/>
              <a:gd name="connsiteY296" fmla="*/ 5953 h 10000"/>
              <a:gd name="connsiteX0" fmla="*/ 1480 w 10000"/>
              <a:gd name="connsiteY0" fmla="*/ 6059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295" fmla="*/ 1480 w 10000"/>
              <a:gd name="connsiteY295" fmla="*/ 6059 h 10000"/>
              <a:gd name="connsiteX0" fmla="*/ 1468 w 10000"/>
              <a:gd name="connsiteY0" fmla="*/ 6146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294" fmla="*/ 1468 w 10000"/>
              <a:gd name="connsiteY294" fmla="*/ 6146 h 10000"/>
              <a:gd name="connsiteX0" fmla="*/ 1078 w 10000"/>
              <a:gd name="connsiteY0" fmla="*/ 6597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293" fmla="*/ 1078 w 10000"/>
              <a:gd name="connsiteY293" fmla="*/ 6597 h 10000"/>
              <a:gd name="connsiteX0" fmla="*/ 1043 w 10000"/>
              <a:gd name="connsiteY0" fmla="*/ 6661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292" fmla="*/ 1043 w 10000"/>
              <a:gd name="connsiteY292" fmla="*/ 6661 h 10000"/>
              <a:gd name="connsiteX0" fmla="*/ 1539 w 10000"/>
              <a:gd name="connsiteY0" fmla="*/ 6554 h 10000"/>
              <a:gd name="connsiteX1" fmla="*/ 900 w 10000"/>
              <a:gd name="connsiteY1" fmla="*/ 7391 h 10000"/>
              <a:gd name="connsiteX2" fmla="*/ 892 w 10000"/>
              <a:gd name="connsiteY2" fmla="*/ 7564 h 10000"/>
              <a:gd name="connsiteX3" fmla="*/ 903 w 10000"/>
              <a:gd name="connsiteY3" fmla="*/ 7517 h 10000"/>
              <a:gd name="connsiteX4" fmla="*/ 876 w 10000"/>
              <a:gd name="connsiteY4" fmla="*/ 7401 h 10000"/>
              <a:gd name="connsiteX5" fmla="*/ 825 w 10000"/>
              <a:gd name="connsiteY5" fmla="*/ 7189 h 10000"/>
              <a:gd name="connsiteX6" fmla="*/ 754 w 10000"/>
              <a:gd name="connsiteY6" fmla="*/ 7107 h 10000"/>
              <a:gd name="connsiteX7" fmla="*/ 327 w 10000"/>
              <a:gd name="connsiteY7" fmla="*/ 7141 h 10000"/>
              <a:gd name="connsiteX8" fmla="*/ 272 w 10000"/>
              <a:gd name="connsiteY8" fmla="*/ 7040 h 10000"/>
              <a:gd name="connsiteX9" fmla="*/ 300 w 10000"/>
              <a:gd name="connsiteY9" fmla="*/ 6920 h 10000"/>
              <a:gd name="connsiteX10" fmla="*/ 236 w 10000"/>
              <a:gd name="connsiteY10" fmla="*/ 6790 h 10000"/>
              <a:gd name="connsiteX11" fmla="*/ 0 w 10000"/>
              <a:gd name="connsiteY11" fmla="*/ 6410 h 10000"/>
              <a:gd name="connsiteX12" fmla="*/ 28 w 10000"/>
              <a:gd name="connsiteY12" fmla="*/ 6333 h 10000"/>
              <a:gd name="connsiteX13" fmla="*/ 403 w 10000"/>
              <a:gd name="connsiteY13" fmla="*/ 6097 h 10000"/>
              <a:gd name="connsiteX14" fmla="*/ 596 w 10000"/>
              <a:gd name="connsiteY14" fmla="*/ 5896 h 10000"/>
              <a:gd name="connsiteX15" fmla="*/ 742 w 10000"/>
              <a:gd name="connsiteY15" fmla="*/ 5775 h 10000"/>
              <a:gd name="connsiteX16" fmla="*/ 852 w 10000"/>
              <a:gd name="connsiteY16" fmla="*/ 5660 h 10000"/>
              <a:gd name="connsiteX17" fmla="*/ 927 w 10000"/>
              <a:gd name="connsiteY17" fmla="*/ 5477 h 10000"/>
              <a:gd name="connsiteX18" fmla="*/ 900 w 10000"/>
              <a:gd name="connsiteY18" fmla="*/ 5333 h 10000"/>
              <a:gd name="connsiteX19" fmla="*/ 691 w 10000"/>
              <a:gd name="connsiteY19" fmla="*/ 5184 h 10000"/>
              <a:gd name="connsiteX20" fmla="*/ 707 w 10000"/>
              <a:gd name="connsiteY20" fmla="*/ 4939 h 10000"/>
              <a:gd name="connsiteX21" fmla="*/ 770 w 10000"/>
              <a:gd name="connsiteY21" fmla="*/ 4861 h 10000"/>
              <a:gd name="connsiteX22" fmla="*/ 837 w 10000"/>
              <a:gd name="connsiteY22" fmla="*/ 4794 h 10000"/>
              <a:gd name="connsiteX23" fmla="*/ 892 w 10000"/>
              <a:gd name="connsiteY23" fmla="*/ 4708 h 10000"/>
              <a:gd name="connsiteX24" fmla="*/ 939 w 10000"/>
              <a:gd name="connsiteY24" fmla="*/ 4496 h 10000"/>
              <a:gd name="connsiteX25" fmla="*/ 1094 w 10000"/>
              <a:gd name="connsiteY25" fmla="*/ 4424 h 10000"/>
              <a:gd name="connsiteX26" fmla="*/ 1433 w 10000"/>
              <a:gd name="connsiteY26" fmla="*/ 4492 h 10000"/>
              <a:gd name="connsiteX27" fmla="*/ 1516 w 10000"/>
              <a:gd name="connsiteY27" fmla="*/ 4515 h 10000"/>
              <a:gd name="connsiteX28" fmla="*/ 1741 w 10000"/>
              <a:gd name="connsiteY28" fmla="*/ 4665 h 10000"/>
              <a:gd name="connsiteX29" fmla="*/ 1863 w 10000"/>
              <a:gd name="connsiteY29" fmla="*/ 4785 h 10000"/>
              <a:gd name="connsiteX30" fmla="*/ 2104 w 10000"/>
              <a:gd name="connsiteY30" fmla="*/ 4852 h 10000"/>
              <a:gd name="connsiteX31" fmla="*/ 2424 w 10000"/>
              <a:gd name="connsiteY31" fmla="*/ 4737 h 10000"/>
              <a:gd name="connsiteX32" fmla="*/ 2511 w 10000"/>
              <a:gd name="connsiteY32" fmla="*/ 4675 h 10000"/>
              <a:gd name="connsiteX33" fmla="*/ 2712 w 10000"/>
              <a:gd name="connsiteY33" fmla="*/ 4694 h 10000"/>
              <a:gd name="connsiteX34" fmla="*/ 2834 w 10000"/>
              <a:gd name="connsiteY34" fmla="*/ 4953 h 10000"/>
              <a:gd name="connsiteX35" fmla="*/ 2968 w 10000"/>
              <a:gd name="connsiteY35" fmla="*/ 5299 h 10000"/>
              <a:gd name="connsiteX36" fmla="*/ 3158 w 10000"/>
              <a:gd name="connsiteY36" fmla="*/ 5382 h 10000"/>
              <a:gd name="connsiteX37" fmla="*/ 3308 w 10000"/>
              <a:gd name="connsiteY37" fmla="*/ 5386 h 10000"/>
              <a:gd name="connsiteX38" fmla="*/ 3442 w 10000"/>
              <a:gd name="connsiteY38" fmla="*/ 5352 h 10000"/>
              <a:gd name="connsiteX39" fmla="*/ 3541 w 10000"/>
              <a:gd name="connsiteY39" fmla="*/ 5294 h 10000"/>
              <a:gd name="connsiteX40" fmla="*/ 3711 w 10000"/>
              <a:gd name="connsiteY40" fmla="*/ 5213 h 10000"/>
              <a:gd name="connsiteX41" fmla="*/ 4042 w 10000"/>
              <a:gd name="connsiteY41" fmla="*/ 4732 h 10000"/>
              <a:gd name="connsiteX42" fmla="*/ 4351 w 10000"/>
              <a:gd name="connsiteY42" fmla="*/ 4275 h 10000"/>
              <a:gd name="connsiteX43" fmla="*/ 4453 w 10000"/>
              <a:gd name="connsiteY43" fmla="*/ 4106 h 10000"/>
              <a:gd name="connsiteX44" fmla="*/ 4497 w 10000"/>
              <a:gd name="connsiteY44" fmla="*/ 4006 h 10000"/>
              <a:gd name="connsiteX45" fmla="*/ 4493 w 10000"/>
              <a:gd name="connsiteY45" fmla="*/ 3713 h 10000"/>
              <a:gd name="connsiteX46" fmla="*/ 4571 w 10000"/>
              <a:gd name="connsiteY46" fmla="*/ 3472 h 10000"/>
              <a:gd name="connsiteX47" fmla="*/ 4658 w 10000"/>
              <a:gd name="connsiteY47" fmla="*/ 3347 h 10000"/>
              <a:gd name="connsiteX48" fmla="*/ 4769 w 10000"/>
              <a:gd name="connsiteY48" fmla="*/ 3308 h 10000"/>
              <a:gd name="connsiteX49" fmla="*/ 4839 w 10000"/>
              <a:gd name="connsiteY49" fmla="*/ 3366 h 10000"/>
              <a:gd name="connsiteX50" fmla="*/ 4981 w 10000"/>
              <a:gd name="connsiteY50" fmla="*/ 3361 h 10000"/>
              <a:gd name="connsiteX51" fmla="*/ 5038 w 10000"/>
              <a:gd name="connsiteY51" fmla="*/ 3313 h 10000"/>
              <a:gd name="connsiteX52" fmla="*/ 5148 w 10000"/>
              <a:gd name="connsiteY52" fmla="*/ 3361 h 10000"/>
              <a:gd name="connsiteX53" fmla="*/ 5357 w 10000"/>
              <a:gd name="connsiteY53" fmla="*/ 3463 h 10000"/>
              <a:gd name="connsiteX54" fmla="*/ 5444 w 10000"/>
              <a:gd name="connsiteY54" fmla="*/ 3396 h 10000"/>
              <a:gd name="connsiteX55" fmla="*/ 5483 w 10000"/>
              <a:gd name="connsiteY55" fmla="*/ 3227 h 10000"/>
              <a:gd name="connsiteX56" fmla="*/ 5538 w 10000"/>
              <a:gd name="connsiteY56" fmla="*/ 3020 h 10000"/>
              <a:gd name="connsiteX57" fmla="*/ 5601 w 10000"/>
              <a:gd name="connsiteY57" fmla="*/ 2982 h 10000"/>
              <a:gd name="connsiteX58" fmla="*/ 5617 w 10000"/>
              <a:gd name="connsiteY58" fmla="*/ 2891 h 10000"/>
              <a:gd name="connsiteX59" fmla="*/ 5652 w 10000"/>
              <a:gd name="connsiteY59" fmla="*/ 2631 h 10000"/>
              <a:gd name="connsiteX60" fmla="*/ 5697 w 10000"/>
              <a:gd name="connsiteY60" fmla="*/ 2568 h 10000"/>
              <a:gd name="connsiteX61" fmla="*/ 5637 w 10000"/>
              <a:gd name="connsiteY61" fmla="*/ 2534 h 10000"/>
              <a:gd name="connsiteX62" fmla="*/ 5589 w 10000"/>
              <a:gd name="connsiteY62" fmla="*/ 2491 h 10000"/>
              <a:gd name="connsiteX63" fmla="*/ 5633 w 10000"/>
              <a:gd name="connsiteY63" fmla="*/ 2434 h 10000"/>
              <a:gd name="connsiteX64" fmla="*/ 5851 w 10000"/>
              <a:gd name="connsiteY64" fmla="*/ 2265 h 10000"/>
              <a:gd name="connsiteX65" fmla="*/ 5918 w 10000"/>
              <a:gd name="connsiteY65" fmla="*/ 2068 h 10000"/>
              <a:gd name="connsiteX66" fmla="*/ 5965 w 10000"/>
              <a:gd name="connsiteY66" fmla="*/ 1948 h 10000"/>
              <a:gd name="connsiteX67" fmla="*/ 6012 w 10000"/>
              <a:gd name="connsiteY67" fmla="*/ 1813 h 10000"/>
              <a:gd name="connsiteX68" fmla="*/ 6067 w 10000"/>
              <a:gd name="connsiteY68" fmla="*/ 1722 h 10000"/>
              <a:gd name="connsiteX69" fmla="*/ 6158 w 10000"/>
              <a:gd name="connsiteY69" fmla="*/ 1727 h 10000"/>
              <a:gd name="connsiteX70" fmla="*/ 6336 w 10000"/>
              <a:gd name="connsiteY70" fmla="*/ 1631 h 10000"/>
              <a:gd name="connsiteX71" fmla="*/ 6447 w 10000"/>
              <a:gd name="connsiteY71" fmla="*/ 1472 h 10000"/>
              <a:gd name="connsiteX72" fmla="*/ 6514 w 10000"/>
              <a:gd name="connsiteY72" fmla="*/ 1467 h 10000"/>
              <a:gd name="connsiteX73" fmla="*/ 6624 w 10000"/>
              <a:gd name="connsiteY73" fmla="*/ 1448 h 10000"/>
              <a:gd name="connsiteX74" fmla="*/ 6636 w 10000"/>
              <a:gd name="connsiteY74" fmla="*/ 1376 h 10000"/>
              <a:gd name="connsiteX75" fmla="*/ 6620 w 10000"/>
              <a:gd name="connsiteY75" fmla="*/ 1212 h 10000"/>
              <a:gd name="connsiteX76" fmla="*/ 6636 w 10000"/>
              <a:gd name="connsiteY76" fmla="*/ 1155 h 10000"/>
              <a:gd name="connsiteX77" fmla="*/ 6589 w 10000"/>
              <a:gd name="connsiteY77" fmla="*/ 1155 h 10000"/>
              <a:gd name="connsiteX78" fmla="*/ 6514 w 10000"/>
              <a:gd name="connsiteY78" fmla="*/ 1101 h 10000"/>
              <a:gd name="connsiteX79" fmla="*/ 6486 w 10000"/>
              <a:gd name="connsiteY79" fmla="*/ 1048 h 10000"/>
              <a:gd name="connsiteX80" fmla="*/ 6415 w 10000"/>
              <a:gd name="connsiteY80" fmla="*/ 953 h 10000"/>
              <a:gd name="connsiteX81" fmla="*/ 6348 w 10000"/>
              <a:gd name="connsiteY81" fmla="*/ 910 h 10000"/>
              <a:gd name="connsiteX82" fmla="*/ 6201 w 10000"/>
              <a:gd name="connsiteY82" fmla="*/ 798 h 10000"/>
              <a:gd name="connsiteX83" fmla="*/ 6130 w 10000"/>
              <a:gd name="connsiteY83" fmla="*/ 626 h 10000"/>
              <a:gd name="connsiteX84" fmla="*/ 6130 w 10000"/>
              <a:gd name="connsiteY84" fmla="*/ 544 h 10000"/>
              <a:gd name="connsiteX85" fmla="*/ 6197 w 10000"/>
              <a:gd name="connsiteY85" fmla="*/ 548 h 10000"/>
              <a:gd name="connsiteX86" fmla="*/ 6316 w 10000"/>
              <a:gd name="connsiteY86" fmla="*/ 601 h 10000"/>
              <a:gd name="connsiteX87" fmla="*/ 6292 w 10000"/>
              <a:gd name="connsiteY87" fmla="*/ 448 h 10000"/>
              <a:gd name="connsiteX88" fmla="*/ 6372 w 10000"/>
              <a:gd name="connsiteY88" fmla="*/ 351 h 10000"/>
              <a:gd name="connsiteX89" fmla="*/ 6447 w 10000"/>
              <a:gd name="connsiteY89" fmla="*/ 351 h 10000"/>
              <a:gd name="connsiteX90" fmla="*/ 6411 w 10000"/>
              <a:gd name="connsiteY90" fmla="*/ 274 h 10000"/>
              <a:gd name="connsiteX91" fmla="*/ 6364 w 10000"/>
              <a:gd name="connsiteY91" fmla="*/ 222 h 10000"/>
              <a:gd name="connsiteX92" fmla="*/ 6403 w 10000"/>
              <a:gd name="connsiteY92" fmla="*/ 91 h 10000"/>
              <a:gd name="connsiteX93" fmla="*/ 6612 w 10000"/>
              <a:gd name="connsiteY93" fmla="*/ 10 h 10000"/>
              <a:gd name="connsiteX94" fmla="*/ 6664 w 10000"/>
              <a:gd name="connsiteY94" fmla="*/ 34 h 10000"/>
              <a:gd name="connsiteX95" fmla="*/ 6727 w 10000"/>
              <a:gd name="connsiteY95" fmla="*/ 131 h 10000"/>
              <a:gd name="connsiteX96" fmla="*/ 6995 w 10000"/>
              <a:gd name="connsiteY96" fmla="*/ 317 h 10000"/>
              <a:gd name="connsiteX97" fmla="*/ 7138 w 10000"/>
              <a:gd name="connsiteY97" fmla="*/ 433 h 10000"/>
              <a:gd name="connsiteX98" fmla="*/ 7212 w 10000"/>
              <a:gd name="connsiteY98" fmla="*/ 486 h 10000"/>
              <a:gd name="connsiteX99" fmla="*/ 7425 w 10000"/>
              <a:gd name="connsiteY99" fmla="*/ 606 h 10000"/>
              <a:gd name="connsiteX100" fmla="*/ 7473 w 10000"/>
              <a:gd name="connsiteY100" fmla="*/ 640 h 10000"/>
              <a:gd name="connsiteX101" fmla="*/ 7986 w 10000"/>
              <a:gd name="connsiteY101" fmla="*/ 1024 h 10000"/>
              <a:gd name="connsiteX102" fmla="*/ 8069 w 10000"/>
              <a:gd name="connsiteY102" fmla="*/ 1068 h 10000"/>
              <a:gd name="connsiteX103" fmla="*/ 8144 w 10000"/>
              <a:gd name="connsiteY103" fmla="*/ 1203 h 10000"/>
              <a:gd name="connsiteX104" fmla="*/ 8226 w 10000"/>
              <a:gd name="connsiteY104" fmla="*/ 1313 h 10000"/>
              <a:gd name="connsiteX105" fmla="*/ 8515 w 10000"/>
              <a:gd name="connsiteY105" fmla="*/ 1265 h 10000"/>
              <a:gd name="connsiteX106" fmla="*/ 8831 w 10000"/>
              <a:gd name="connsiteY106" fmla="*/ 1255 h 10000"/>
              <a:gd name="connsiteX107" fmla="*/ 9033 w 10000"/>
              <a:gd name="connsiteY107" fmla="*/ 1549 h 10000"/>
              <a:gd name="connsiteX108" fmla="*/ 9119 w 10000"/>
              <a:gd name="connsiteY108" fmla="*/ 1650 h 10000"/>
              <a:gd name="connsiteX109" fmla="*/ 9222 w 10000"/>
              <a:gd name="connsiteY109" fmla="*/ 1631 h 10000"/>
              <a:gd name="connsiteX110" fmla="*/ 9324 w 10000"/>
              <a:gd name="connsiteY110" fmla="*/ 1669 h 10000"/>
              <a:gd name="connsiteX111" fmla="*/ 9490 w 10000"/>
              <a:gd name="connsiteY111" fmla="*/ 1755 h 10000"/>
              <a:gd name="connsiteX112" fmla="*/ 9533 w 10000"/>
              <a:gd name="connsiteY112" fmla="*/ 1837 h 10000"/>
              <a:gd name="connsiteX113" fmla="*/ 9569 w 10000"/>
              <a:gd name="connsiteY113" fmla="*/ 1905 h 10000"/>
              <a:gd name="connsiteX114" fmla="*/ 9814 w 10000"/>
              <a:gd name="connsiteY114" fmla="*/ 2063 h 10000"/>
              <a:gd name="connsiteX115" fmla="*/ 9893 w 10000"/>
              <a:gd name="connsiteY115" fmla="*/ 2246 h 10000"/>
              <a:gd name="connsiteX116" fmla="*/ 9968 w 10000"/>
              <a:gd name="connsiteY116" fmla="*/ 2539 h 10000"/>
              <a:gd name="connsiteX117" fmla="*/ 9952 w 10000"/>
              <a:gd name="connsiteY117" fmla="*/ 2732 h 10000"/>
              <a:gd name="connsiteX118" fmla="*/ 9909 w 10000"/>
              <a:gd name="connsiteY118" fmla="*/ 2784 h 10000"/>
              <a:gd name="connsiteX119" fmla="*/ 9889 w 10000"/>
              <a:gd name="connsiteY119" fmla="*/ 3001 h 10000"/>
              <a:gd name="connsiteX120" fmla="*/ 9830 w 10000"/>
              <a:gd name="connsiteY120" fmla="*/ 3453 h 10000"/>
              <a:gd name="connsiteX121" fmla="*/ 9647 w 10000"/>
              <a:gd name="connsiteY121" fmla="*/ 3434 h 10000"/>
              <a:gd name="connsiteX122" fmla="*/ 9525 w 10000"/>
              <a:gd name="connsiteY122" fmla="*/ 3381 h 10000"/>
              <a:gd name="connsiteX123" fmla="*/ 9435 w 10000"/>
              <a:gd name="connsiteY123" fmla="*/ 3366 h 10000"/>
              <a:gd name="connsiteX124" fmla="*/ 9159 w 10000"/>
              <a:gd name="connsiteY124" fmla="*/ 3420 h 10000"/>
              <a:gd name="connsiteX125" fmla="*/ 8803 w 10000"/>
              <a:gd name="connsiteY125" fmla="*/ 3823 h 10000"/>
              <a:gd name="connsiteX126" fmla="*/ 8629 w 10000"/>
              <a:gd name="connsiteY126" fmla="*/ 3900 h 10000"/>
              <a:gd name="connsiteX127" fmla="*/ 8413 w 10000"/>
              <a:gd name="connsiteY127" fmla="*/ 4039 h 10000"/>
              <a:gd name="connsiteX128" fmla="*/ 8317 w 10000"/>
              <a:gd name="connsiteY128" fmla="*/ 4256 h 10000"/>
              <a:gd name="connsiteX129" fmla="*/ 8254 w 10000"/>
              <a:gd name="connsiteY129" fmla="*/ 4323 h 10000"/>
              <a:gd name="connsiteX130" fmla="*/ 8219 w 10000"/>
              <a:gd name="connsiteY130" fmla="*/ 4242 h 10000"/>
              <a:gd name="connsiteX131" fmla="*/ 8187 w 10000"/>
              <a:gd name="connsiteY131" fmla="*/ 4073 h 10000"/>
              <a:gd name="connsiteX132" fmla="*/ 8124 w 10000"/>
              <a:gd name="connsiteY132" fmla="*/ 3987 h 10000"/>
              <a:gd name="connsiteX133" fmla="*/ 8029 w 10000"/>
              <a:gd name="connsiteY133" fmla="*/ 4059 h 10000"/>
              <a:gd name="connsiteX134" fmla="*/ 7765 w 10000"/>
              <a:gd name="connsiteY134" fmla="*/ 4222 h 10000"/>
              <a:gd name="connsiteX135" fmla="*/ 7722 w 10000"/>
              <a:gd name="connsiteY135" fmla="*/ 4102 h 10000"/>
              <a:gd name="connsiteX136" fmla="*/ 7761 w 10000"/>
              <a:gd name="connsiteY136" fmla="*/ 3953 h 10000"/>
              <a:gd name="connsiteX137" fmla="*/ 7650 w 10000"/>
              <a:gd name="connsiteY137" fmla="*/ 3886 h 10000"/>
              <a:gd name="connsiteX138" fmla="*/ 7555 w 10000"/>
              <a:gd name="connsiteY138" fmla="*/ 3900 h 10000"/>
              <a:gd name="connsiteX139" fmla="*/ 7354 w 10000"/>
              <a:gd name="connsiteY139" fmla="*/ 4146 h 10000"/>
              <a:gd name="connsiteX140" fmla="*/ 7248 w 10000"/>
              <a:gd name="connsiteY140" fmla="*/ 4194 h 10000"/>
              <a:gd name="connsiteX141" fmla="*/ 7122 w 10000"/>
              <a:gd name="connsiteY141" fmla="*/ 4242 h 10000"/>
              <a:gd name="connsiteX142" fmla="*/ 7059 w 10000"/>
              <a:gd name="connsiteY142" fmla="*/ 4237 h 10000"/>
              <a:gd name="connsiteX143" fmla="*/ 6975 w 10000"/>
              <a:gd name="connsiteY143" fmla="*/ 4136 h 10000"/>
              <a:gd name="connsiteX144" fmla="*/ 6849 w 10000"/>
              <a:gd name="connsiteY144" fmla="*/ 4160 h 10000"/>
              <a:gd name="connsiteX145" fmla="*/ 6833 w 10000"/>
              <a:gd name="connsiteY145" fmla="*/ 4203 h 10000"/>
              <a:gd name="connsiteX146" fmla="*/ 6695 w 10000"/>
              <a:gd name="connsiteY146" fmla="*/ 4280 h 10000"/>
              <a:gd name="connsiteX147" fmla="*/ 6403 w 10000"/>
              <a:gd name="connsiteY147" fmla="*/ 4429 h 10000"/>
              <a:gd name="connsiteX148" fmla="*/ 6463 w 10000"/>
              <a:gd name="connsiteY148" fmla="*/ 4621 h 10000"/>
              <a:gd name="connsiteX149" fmla="*/ 6648 w 10000"/>
              <a:gd name="connsiteY149" fmla="*/ 4746 h 10000"/>
              <a:gd name="connsiteX150" fmla="*/ 6699 w 10000"/>
              <a:gd name="connsiteY150" fmla="*/ 4881 h 10000"/>
              <a:gd name="connsiteX151" fmla="*/ 6652 w 10000"/>
              <a:gd name="connsiteY151" fmla="*/ 5170 h 10000"/>
              <a:gd name="connsiteX152" fmla="*/ 6632 w 10000"/>
              <a:gd name="connsiteY152" fmla="*/ 5434 h 10000"/>
              <a:gd name="connsiteX153" fmla="*/ 6640 w 10000"/>
              <a:gd name="connsiteY153" fmla="*/ 5636 h 10000"/>
              <a:gd name="connsiteX154" fmla="*/ 6502 w 10000"/>
              <a:gd name="connsiteY154" fmla="*/ 5794 h 10000"/>
              <a:gd name="connsiteX155" fmla="*/ 6403 w 10000"/>
              <a:gd name="connsiteY155" fmla="*/ 5987 h 10000"/>
              <a:gd name="connsiteX156" fmla="*/ 6470 w 10000"/>
              <a:gd name="connsiteY156" fmla="*/ 6127 h 10000"/>
              <a:gd name="connsiteX157" fmla="*/ 6577 w 10000"/>
              <a:gd name="connsiteY157" fmla="*/ 6121 h 10000"/>
              <a:gd name="connsiteX158" fmla="*/ 6675 w 10000"/>
              <a:gd name="connsiteY158" fmla="*/ 5906 h 10000"/>
              <a:gd name="connsiteX159" fmla="*/ 6821 w 10000"/>
              <a:gd name="connsiteY159" fmla="*/ 5814 h 10000"/>
              <a:gd name="connsiteX160" fmla="*/ 6912 w 10000"/>
              <a:gd name="connsiteY160" fmla="*/ 5977 h 10000"/>
              <a:gd name="connsiteX161" fmla="*/ 6920 w 10000"/>
              <a:gd name="connsiteY161" fmla="*/ 6073 h 10000"/>
              <a:gd name="connsiteX162" fmla="*/ 7067 w 10000"/>
              <a:gd name="connsiteY162" fmla="*/ 6194 h 10000"/>
              <a:gd name="connsiteX163" fmla="*/ 7149 w 10000"/>
              <a:gd name="connsiteY163" fmla="*/ 6247 h 10000"/>
              <a:gd name="connsiteX164" fmla="*/ 7236 w 10000"/>
              <a:gd name="connsiteY164" fmla="*/ 6314 h 10000"/>
              <a:gd name="connsiteX165" fmla="*/ 7315 w 10000"/>
              <a:gd name="connsiteY165" fmla="*/ 6430 h 10000"/>
              <a:gd name="connsiteX166" fmla="*/ 7366 w 10000"/>
              <a:gd name="connsiteY166" fmla="*/ 6540 h 10000"/>
              <a:gd name="connsiteX167" fmla="*/ 7382 w 10000"/>
              <a:gd name="connsiteY167" fmla="*/ 6612 h 10000"/>
              <a:gd name="connsiteX168" fmla="*/ 7358 w 10000"/>
              <a:gd name="connsiteY168" fmla="*/ 6708 h 10000"/>
              <a:gd name="connsiteX169" fmla="*/ 7354 w 10000"/>
              <a:gd name="connsiteY169" fmla="*/ 6771 h 10000"/>
              <a:gd name="connsiteX170" fmla="*/ 7374 w 10000"/>
              <a:gd name="connsiteY170" fmla="*/ 6887 h 10000"/>
              <a:gd name="connsiteX171" fmla="*/ 7410 w 10000"/>
              <a:gd name="connsiteY171" fmla="*/ 7016 h 10000"/>
              <a:gd name="connsiteX172" fmla="*/ 7453 w 10000"/>
              <a:gd name="connsiteY172" fmla="*/ 7121 h 10000"/>
              <a:gd name="connsiteX173" fmla="*/ 7544 w 10000"/>
              <a:gd name="connsiteY173" fmla="*/ 7069 h 10000"/>
              <a:gd name="connsiteX174" fmla="*/ 7599 w 10000"/>
              <a:gd name="connsiteY174" fmla="*/ 7002 h 10000"/>
              <a:gd name="connsiteX175" fmla="*/ 7734 w 10000"/>
              <a:gd name="connsiteY175" fmla="*/ 6987 h 10000"/>
              <a:gd name="connsiteX176" fmla="*/ 7761 w 10000"/>
              <a:gd name="connsiteY176" fmla="*/ 7121 h 10000"/>
              <a:gd name="connsiteX177" fmla="*/ 7761 w 10000"/>
              <a:gd name="connsiteY177" fmla="*/ 7175 h 10000"/>
              <a:gd name="connsiteX178" fmla="*/ 7813 w 10000"/>
              <a:gd name="connsiteY178" fmla="*/ 7377 h 10000"/>
              <a:gd name="connsiteX179" fmla="*/ 7907 w 10000"/>
              <a:gd name="connsiteY179" fmla="*/ 7482 h 10000"/>
              <a:gd name="connsiteX180" fmla="*/ 8033 w 10000"/>
              <a:gd name="connsiteY180" fmla="*/ 7617 h 10000"/>
              <a:gd name="connsiteX181" fmla="*/ 8128 w 10000"/>
              <a:gd name="connsiteY181" fmla="*/ 7704 h 10000"/>
              <a:gd name="connsiteX182" fmla="*/ 8199 w 10000"/>
              <a:gd name="connsiteY182" fmla="*/ 7862 h 10000"/>
              <a:gd name="connsiteX183" fmla="*/ 8112 w 10000"/>
              <a:gd name="connsiteY183" fmla="*/ 8175 h 10000"/>
              <a:gd name="connsiteX184" fmla="*/ 8152 w 10000"/>
              <a:gd name="connsiteY184" fmla="*/ 8492 h 10000"/>
              <a:gd name="connsiteX185" fmla="*/ 8136 w 10000"/>
              <a:gd name="connsiteY185" fmla="*/ 8685 h 10000"/>
              <a:gd name="connsiteX186" fmla="*/ 8033 w 10000"/>
              <a:gd name="connsiteY186" fmla="*/ 8814 h 10000"/>
              <a:gd name="connsiteX187" fmla="*/ 8171 w 10000"/>
              <a:gd name="connsiteY187" fmla="*/ 8862 h 10000"/>
              <a:gd name="connsiteX188" fmla="*/ 8211 w 10000"/>
              <a:gd name="connsiteY188" fmla="*/ 8978 h 10000"/>
              <a:gd name="connsiteX189" fmla="*/ 8155 w 10000"/>
              <a:gd name="connsiteY189" fmla="*/ 9166 h 10000"/>
              <a:gd name="connsiteX190" fmla="*/ 8065 w 10000"/>
              <a:gd name="connsiteY190" fmla="*/ 9262 h 10000"/>
              <a:gd name="connsiteX191" fmla="*/ 7935 w 10000"/>
              <a:gd name="connsiteY191" fmla="*/ 9449 h 10000"/>
              <a:gd name="connsiteX192" fmla="*/ 7856 w 10000"/>
              <a:gd name="connsiteY192" fmla="*/ 9675 h 10000"/>
              <a:gd name="connsiteX193" fmla="*/ 7840 w 10000"/>
              <a:gd name="connsiteY193" fmla="*/ 9800 h 10000"/>
              <a:gd name="connsiteX194" fmla="*/ 7773 w 10000"/>
              <a:gd name="connsiteY194" fmla="*/ 9901 h 10000"/>
              <a:gd name="connsiteX195" fmla="*/ 7611 w 10000"/>
              <a:gd name="connsiteY195" fmla="*/ 9964 h 10000"/>
              <a:gd name="connsiteX196" fmla="*/ 7477 w 10000"/>
              <a:gd name="connsiteY196" fmla="*/ 9921 h 10000"/>
              <a:gd name="connsiteX197" fmla="*/ 7350 w 10000"/>
              <a:gd name="connsiteY197" fmla="*/ 9848 h 10000"/>
              <a:gd name="connsiteX198" fmla="*/ 7279 w 10000"/>
              <a:gd name="connsiteY198" fmla="*/ 9843 h 10000"/>
              <a:gd name="connsiteX199" fmla="*/ 7165 w 10000"/>
              <a:gd name="connsiteY199" fmla="*/ 9833 h 10000"/>
              <a:gd name="connsiteX200" fmla="*/ 7078 w 10000"/>
              <a:gd name="connsiteY200" fmla="*/ 9800 h 10000"/>
              <a:gd name="connsiteX201" fmla="*/ 7051 w 10000"/>
              <a:gd name="connsiteY201" fmla="*/ 9617 h 10000"/>
              <a:gd name="connsiteX202" fmla="*/ 7078 w 10000"/>
              <a:gd name="connsiteY202" fmla="*/ 9276 h 10000"/>
              <a:gd name="connsiteX203" fmla="*/ 6983 w 10000"/>
              <a:gd name="connsiteY203" fmla="*/ 9190 h 10000"/>
              <a:gd name="connsiteX204" fmla="*/ 6955 w 10000"/>
              <a:gd name="connsiteY204" fmla="*/ 9266 h 10000"/>
              <a:gd name="connsiteX205" fmla="*/ 6951 w 10000"/>
              <a:gd name="connsiteY205" fmla="*/ 9406 h 10000"/>
              <a:gd name="connsiteX206" fmla="*/ 6920 w 10000"/>
              <a:gd name="connsiteY206" fmla="*/ 9473 h 10000"/>
              <a:gd name="connsiteX207" fmla="*/ 6782 w 10000"/>
              <a:gd name="connsiteY207" fmla="*/ 9535 h 10000"/>
              <a:gd name="connsiteX208" fmla="*/ 6727 w 10000"/>
              <a:gd name="connsiteY208" fmla="*/ 9387 h 10000"/>
              <a:gd name="connsiteX209" fmla="*/ 6738 w 10000"/>
              <a:gd name="connsiteY209" fmla="*/ 9127 h 10000"/>
              <a:gd name="connsiteX210" fmla="*/ 6770 w 10000"/>
              <a:gd name="connsiteY210" fmla="*/ 8925 h 10000"/>
              <a:gd name="connsiteX211" fmla="*/ 6766 w 10000"/>
              <a:gd name="connsiteY211" fmla="*/ 8819 h 10000"/>
              <a:gd name="connsiteX212" fmla="*/ 6691 w 10000"/>
              <a:gd name="connsiteY212" fmla="*/ 8809 h 10000"/>
              <a:gd name="connsiteX213" fmla="*/ 6388 w 10000"/>
              <a:gd name="connsiteY213" fmla="*/ 8766 h 10000"/>
              <a:gd name="connsiteX214" fmla="*/ 6300 w 10000"/>
              <a:gd name="connsiteY214" fmla="*/ 8704 h 10000"/>
              <a:gd name="connsiteX215" fmla="*/ 6264 w 10000"/>
              <a:gd name="connsiteY215" fmla="*/ 8569 h 10000"/>
              <a:gd name="connsiteX216" fmla="*/ 6260 w 10000"/>
              <a:gd name="connsiteY216" fmla="*/ 8098 h 10000"/>
              <a:gd name="connsiteX217" fmla="*/ 6190 w 10000"/>
              <a:gd name="connsiteY217" fmla="*/ 7804 h 10000"/>
              <a:gd name="connsiteX218" fmla="*/ 6099 w 10000"/>
              <a:gd name="connsiteY218" fmla="*/ 7752 h 10000"/>
              <a:gd name="connsiteX219" fmla="*/ 6032 w 10000"/>
              <a:gd name="connsiteY219" fmla="*/ 7776 h 10000"/>
              <a:gd name="connsiteX220" fmla="*/ 5847 w 10000"/>
              <a:gd name="connsiteY220" fmla="*/ 7737 h 10000"/>
              <a:gd name="connsiteX221" fmla="*/ 5784 w 10000"/>
              <a:gd name="connsiteY221" fmla="*/ 7699 h 10000"/>
              <a:gd name="connsiteX222" fmla="*/ 5656 w 10000"/>
              <a:gd name="connsiteY222" fmla="*/ 7728 h 10000"/>
              <a:gd name="connsiteX223" fmla="*/ 5578 w 10000"/>
              <a:gd name="connsiteY223" fmla="*/ 7790 h 10000"/>
              <a:gd name="connsiteX224" fmla="*/ 5365 w 10000"/>
              <a:gd name="connsiteY224" fmla="*/ 7916 h 10000"/>
              <a:gd name="connsiteX225" fmla="*/ 5219 w 10000"/>
              <a:gd name="connsiteY225" fmla="*/ 7963 h 10000"/>
              <a:gd name="connsiteX226" fmla="*/ 5179 w 10000"/>
              <a:gd name="connsiteY226" fmla="*/ 7824 h 10000"/>
              <a:gd name="connsiteX227" fmla="*/ 5179 w 10000"/>
              <a:gd name="connsiteY227" fmla="*/ 7766 h 10000"/>
              <a:gd name="connsiteX228" fmla="*/ 5124 w 10000"/>
              <a:gd name="connsiteY228" fmla="*/ 7583 h 10000"/>
              <a:gd name="connsiteX229" fmla="*/ 5081 w 10000"/>
              <a:gd name="connsiteY229" fmla="*/ 7449 h 10000"/>
              <a:gd name="connsiteX230" fmla="*/ 4977 w 10000"/>
              <a:gd name="connsiteY230" fmla="*/ 7492 h 10000"/>
              <a:gd name="connsiteX231" fmla="*/ 4859 w 10000"/>
              <a:gd name="connsiteY231" fmla="*/ 7497 h 10000"/>
              <a:gd name="connsiteX232" fmla="*/ 4780 w 10000"/>
              <a:gd name="connsiteY232" fmla="*/ 7497 h 10000"/>
              <a:gd name="connsiteX233" fmla="*/ 4666 w 10000"/>
              <a:gd name="connsiteY233" fmla="*/ 7454 h 10000"/>
              <a:gd name="connsiteX234" fmla="*/ 4571 w 10000"/>
              <a:gd name="connsiteY234" fmla="*/ 7415 h 10000"/>
              <a:gd name="connsiteX235" fmla="*/ 4504 w 10000"/>
              <a:gd name="connsiteY235" fmla="*/ 7430 h 10000"/>
              <a:gd name="connsiteX236" fmla="*/ 4406 w 10000"/>
              <a:gd name="connsiteY236" fmla="*/ 7526 h 10000"/>
              <a:gd name="connsiteX237" fmla="*/ 4330 w 10000"/>
              <a:gd name="connsiteY237" fmla="*/ 7632 h 10000"/>
              <a:gd name="connsiteX238" fmla="*/ 4306 w 10000"/>
              <a:gd name="connsiteY238" fmla="*/ 7675 h 10000"/>
              <a:gd name="connsiteX239" fmla="*/ 4339 w 10000"/>
              <a:gd name="connsiteY239" fmla="*/ 7843 h 10000"/>
              <a:gd name="connsiteX240" fmla="*/ 4359 w 10000"/>
              <a:gd name="connsiteY240" fmla="*/ 7901 h 10000"/>
              <a:gd name="connsiteX241" fmla="*/ 4310 w 10000"/>
              <a:gd name="connsiteY241" fmla="*/ 8199 h 10000"/>
              <a:gd name="connsiteX242" fmla="*/ 4228 w 10000"/>
              <a:gd name="connsiteY242" fmla="*/ 8300 h 10000"/>
              <a:gd name="connsiteX243" fmla="*/ 4015 w 10000"/>
              <a:gd name="connsiteY243" fmla="*/ 8401 h 10000"/>
              <a:gd name="connsiteX244" fmla="*/ 3999 w 10000"/>
              <a:gd name="connsiteY244" fmla="*/ 8324 h 10000"/>
              <a:gd name="connsiteX245" fmla="*/ 3971 w 10000"/>
              <a:gd name="connsiteY245" fmla="*/ 8261 h 10000"/>
              <a:gd name="connsiteX246" fmla="*/ 3620 w 10000"/>
              <a:gd name="connsiteY246" fmla="*/ 8252 h 10000"/>
              <a:gd name="connsiteX247" fmla="*/ 3454 w 10000"/>
              <a:gd name="connsiteY247" fmla="*/ 8392 h 10000"/>
              <a:gd name="connsiteX248" fmla="*/ 3336 w 10000"/>
              <a:gd name="connsiteY248" fmla="*/ 8487 h 10000"/>
              <a:gd name="connsiteX249" fmla="*/ 3214 w 10000"/>
              <a:gd name="connsiteY249" fmla="*/ 8535 h 10000"/>
              <a:gd name="connsiteX250" fmla="*/ 3190 w 10000"/>
              <a:gd name="connsiteY250" fmla="*/ 8642 h 10000"/>
              <a:gd name="connsiteX251" fmla="*/ 3162 w 10000"/>
              <a:gd name="connsiteY251" fmla="*/ 8833 h 10000"/>
              <a:gd name="connsiteX252" fmla="*/ 3052 w 10000"/>
              <a:gd name="connsiteY252" fmla="*/ 8857 h 10000"/>
              <a:gd name="connsiteX253" fmla="*/ 3012 w 10000"/>
              <a:gd name="connsiteY253" fmla="*/ 8862 h 10000"/>
              <a:gd name="connsiteX254" fmla="*/ 2948 w 10000"/>
              <a:gd name="connsiteY254" fmla="*/ 9045 h 10000"/>
              <a:gd name="connsiteX255" fmla="*/ 2838 w 10000"/>
              <a:gd name="connsiteY255" fmla="*/ 9137 h 10000"/>
              <a:gd name="connsiteX256" fmla="*/ 2743 w 10000"/>
              <a:gd name="connsiteY256" fmla="*/ 9137 h 10000"/>
              <a:gd name="connsiteX257" fmla="*/ 2645 w 10000"/>
              <a:gd name="connsiteY257" fmla="*/ 9112 h 10000"/>
              <a:gd name="connsiteX258" fmla="*/ 2641 w 10000"/>
              <a:gd name="connsiteY258" fmla="*/ 8964 h 10000"/>
              <a:gd name="connsiteX259" fmla="*/ 2657 w 10000"/>
              <a:gd name="connsiteY259" fmla="*/ 8824 h 10000"/>
              <a:gd name="connsiteX260" fmla="*/ 2676 w 10000"/>
              <a:gd name="connsiteY260" fmla="*/ 8752 h 10000"/>
              <a:gd name="connsiteX261" fmla="*/ 2676 w 10000"/>
              <a:gd name="connsiteY261" fmla="*/ 8646 h 10000"/>
              <a:gd name="connsiteX262" fmla="*/ 2554 w 10000"/>
              <a:gd name="connsiteY262" fmla="*/ 8425 h 10000"/>
              <a:gd name="connsiteX263" fmla="*/ 2385 w 10000"/>
              <a:gd name="connsiteY263" fmla="*/ 8280 h 10000"/>
              <a:gd name="connsiteX264" fmla="*/ 2361 w 10000"/>
              <a:gd name="connsiteY264" fmla="*/ 8352 h 10000"/>
              <a:gd name="connsiteX265" fmla="*/ 2436 w 10000"/>
              <a:gd name="connsiteY265" fmla="*/ 8478 h 10000"/>
              <a:gd name="connsiteX266" fmla="*/ 2503 w 10000"/>
              <a:gd name="connsiteY266" fmla="*/ 8718 h 10000"/>
              <a:gd name="connsiteX267" fmla="*/ 2519 w 10000"/>
              <a:gd name="connsiteY267" fmla="*/ 8781 h 10000"/>
              <a:gd name="connsiteX268" fmla="*/ 2554 w 10000"/>
              <a:gd name="connsiteY268" fmla="*/ 8867 h 10000"/>
              <a:gd name="connsiteX269" fmla="*/ 2468 w 10000"/>
              <a:gd name="connsiteY269" fmla="*/ 8872 h 10000"/>
              <a:gd name="connsiteX270" fmla="*/ 2468 w 10000"/>
              <a:gd name="connsiteY270" fmla="*/ 8964 h 10000"/>
              <a:gd name="connsiteX271" fmla="*/ 2404 w 10000"/>
              <a:gd name="connsiteY271" fmla="*/ 9026 h 10000"/>
              <a:gd name="connsiteX272" fmla="*/ 2258 w 10000"/>
              <a:gd name="connsiteY272" fmla="*/ 8997 h 10000"/>
              <a:gd name="connsiteX273" fmla="*/ 2068 w 10000"/>
              <a:gd name="connsiteY273" fmla="*/ 8761 h 10000"/>
              <a:gd name="connsiteX274" fmla="*/ 1978 w 10000"/>
              <a:gd name="connsiteY274" fmla="*/ 8348 h 10000"/>
              <a:gd name="connsiteX275" fmla="*/ 1785 w 10000"/>
              <a:gd name="connsiteY275" fmla="*/ 8121 h 10000"/>
              <a:gd name="connsiteX276" fmla="*/ 1563 w 10000"/>
              <a:gd name="connsiteY276" fmla="*/ 8102 h 10000"/>
              <a:gd name="connsiteX277" fmla="*/ 1429 w 10000"/>
              <a:gd name="connsiteY277" fmla="*/ 8035 h 10000"/>
              <a:gd name="connsiteX278" fmla="*/ 1228 w 10000"/>
              <a:gd name="connsiteY278" fmla="*/ 7992 h 10000"/>
              <a:gd name="connsiteX279" fmla="*/ 947 w 10000"/>
              <a:gd name="connsiteY279" fmla="*/ 7949 h 10000"/>
              <a:gd name="connsiteX280" fmla="*/ 912 w 10000"/>
              <a:gd name="connsiteY280" fmla="*/ 7857 h 10000"/>
              <a:gd name="connsiteX281" fmla="*/ 876 w 10000"/>
              <a:gd name="connsiteY281" fmla="*/ 7642 h 10000"/>
              <a:gd name="connsiteX282" fmla="*/ 892 w 10000"/>
              <a:gd name="connsiteY282" fmla="*/ 7564 h 10000"/>
              <a:gd name="connsiteX283" fmla="*/ 943 w 10000"/>
              <a:gd name="connsiteY283" fmla="*/ 7882 h 10000"/>
              <a:gd name="connsiteX284" fmla="*/ 1027 w 10000"/>
              <a:gd name="connsiteY284" fmla="*/ 7968 h 10000"/>
              <a:gd name="connsiteX285" fmla="*/ 1054 w 10000"/>
              <a:gd name="connsiteY285" fmla="*/ 7949 h 10000"/>
              <a:gd name="connsiteX286" fmla="*/ 1196 w 10000"/>
              <a:gd name="connsiteY286" fmla="*/ 7756 h 10000"/>
              <a:gd name="connsiteX287" fmla="*/ 1228 w 10000"/>
              <a:gd name="connsiteY287" fmla="*/ 7617 h 10000"/>
              <a:gd name="connsiteX288" fmla="*/ 1244 w 10000"/>
              <a:gd name="connsiteY288" fmla="*/ 7540 h 10000"/>
              <a:gd name="connsiteX289" fmla="*/ 1464 w 10000"/>
              <a:gd name="connsiteY289" fmla="*/ 7237 h 10000"/>
              <a:gd name="connsiteX290" fmla="*/ 1579 w 10000"/>
              <a:gd name="connsiteY290" fmla="*/ 6602 h 10000"/>
              <a:gd name="connsiteX291" fmla="*/ 1539 w 10000"/>
              <a:gd name="connsiteY291" fmla="*/ 6554 h 10000"/>
              <a:gd name="connsiteX0" fmla="*/ 1539 w 10000"/>
              <a:gd name="connsiteY0" fmla="*/ 6554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943 w 10000"/>
              <a:gd name="connsiteY282" fmla="*/ 7882 h 10000"/>
              <a:gd name="connsiteX283" fmla="*/ 1027 w 10000"/>
              <a:gd name="connsiteY283" fmla="*/ 7968 h 10000"/>
              <a:gd name="connsiteX284" fmla="*/ 1054 w 10000"/>
              <a:gd name="connsiteY284" fmla="*/ 7949 h 10000"/>
              <a:gd name="connsiteX285" fmla="*/ 1196 w 10000"/>
              <a:gd name="connsiteY285" fmla="*/ 7756 h 10000"/>
              <a:gd name="connsiteX286" fmla="*/ 1228 w 10000"/>
              <a:gd name="connsiteY286" fmla="*/ 7617 h 10000"/>
              <a:gd name="connsiteX287" fmla="*/ 1244 w 10000"/>
              <a:gd name="connsiteY287" fmla="*/ 7540 h 10000"/>
              <a:gd name="connsiteX288" fmla="*/ 1464 w 10000"/>
              <a:gd name="connsiteY288" fmla="*/ 7237 h 10000"/>
              <a:gd name="connsiteX289" fmla="*/ 1579 w 10000"/>
              <a:gd name="connsiteY289" fmla="*/ 6602 h 10000"/>
              <a:gd name="connsiteX290" fmla="*/ 1539 w 10000"/>
              <a:gd name="connsiteY290" fmla="*/ 6554 h 10000"/>
              <a:gd name="connsiteX0" fmla="*/ 1579 w 10000"/>
              <a:gd name="connsiteY0" fmla="*/ 6602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943 w 10000"/>
              <a:gd name="connsiteY282" fmla="*/ 7882 h 10000"/>
              <a:gd name="connsiteX283" fmla="*/ 1027 w 10000"/>
              <a:gd name="connsiteY283" fmla="*/ 7968 h 10000"/>
              <a:gd name="connsiteX284" fmla="*/ 1054 w 10000"/>
              <a:gd name="connsiteY284" fmla="*/ 7949 h 10000"/>
              <a:gd name="connsiteX285" fmla="*/ 1196 w 10000"/>
              <a:gd name="connsiteY285" fmla="*/ 7756 h 10000"/>
              <a:gd name="connsiteX286" fmla="*/ 1228 w 10000"/>
              <a:gd name="connsiteY286" fmla="*/ 7617 h 10000"/>
              <a:gd name="connsiteX287" fmla="*/ 1244 w 10000"/>
              <a:gd name="connsiteY287" fmla="*/ 7540 h 10000"/>
              <a:gd name="connsiteX288" fmla="*/ 1464 w 10000"/>
              <a:gd name="connsiteY288" fmla="*/ 7237 h 10000"/>
              <a:gd name="connsiteX289" fmla="*/ 1579 w 10000"/>
              <a:gd name="connsiteY289" fmla="*/ 6602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943 w 10000"/>
              <a:gd name="connsiteY282" fmla="*/ 7882 h 10000"/>
              <a:gd name="connsiteX283" fmla="*/ 1027 w 10000"/>
              <a:gd name="connsiteY283" fmla="*/ 7968 h 10000"/>
              <a:gd name="connsiteX284" fmla="*/ 1054 w 10000"/>
              <a:gd name="connsiteY284" fmla="*/ 7949 h 10000"/>
              <a:gd name="connsiteX285" fmla="*/ 1196 w 10000"/>
              <a:gd name="connsiteY285" fmla="*/ 7756 h 10000"/>
              <a:gd name="connsiteX286" fmla="*/ 1228 w 10000"/>
              <a:gd name="connsiteY286" fmla="*/ 7617 h 10000"/>
              <a:gd name="connsiteX287" fmla="*/ 1244 w 10000"/>
              <a:gd name="connsiteY287" fmla="*/ 7540 h 10000"/>
              <a:gd name="connsiteX288" fmla="*/ 1464 w 10000"/>
              <a:gd name="connsiteY288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943 w 10000"/>
              <a:gd name="connsiteY282" fmla="*/ 7882 h 10000"/>
              <a:gd name="connsiteX283" fmla="*/ 1027 w 10000"/>
              <a:gd name="connsiteY283" fmla="*/ 7968 h 10000"/>
              <a:gd name="connsiteX284" fmla="*/ 1196 w 10000"/>
              <a:gd name="connsiteY284" fmla="*/ 7756 h 10000"/>
              <a:gd name="connsiteX285" fmla="*/ 1228 w 10000"/>
              <a:gd name="connsiteY285" fmla="*/ 7617 h 10000"/>
              <a:gd name="connsiteX286" fmla="*/ 1244 w 10000"/>
              <a:gd name="connsiteY286" fmla="*/ 7540 h 10000"/>
              <a:gd name="connsiteX287" fmla="*/ 1464 w 10000"/>
              <a:gd name="connsiteY287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943 w 10000"/>
              <a:gd name="connsiteY282" fmla="*/ 7882 h 10000"/>
              <a:gd name="connsiteX283" fmla="*/ 1196 w 10000"/>
              <a:gd name="connsiteY283" fmla="*/ 7756 h 10000"/>
              <a:gd name="connsiteX284" fmla="*/ 1228 w 10000"/>
              <a:gd name="connsiteY284" fmla="*/ 7617 h 10000"/>
              <a:gd name="connsiteX285" fmla="*/ 1244 w 10000"/>
              <a:gd name="connsiteY285" fmla="*/ 7540 h 10000"/>
              <a:gd name="connsiteX286" fmla="*/ 1464 w 10000"/>
              <a:gd name="connsiteY286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892 w 10000"/>
              <a:gd name="connsiteY281" fmla="*/ 7564 h 10000"/>
              <a:gd name="connsiteX282" fmla="*/ 1196 w 10000"/>
              <a:gd name="connsiteY282" fmla="*/ 7756 h 10000"/>
              <a:gd name="connsiteX283" fmla="*/ 1228 w 10000"/>
              <a:gd name="connsiteY283" fmla="*/ 7617 h 10000"/>
              <a:gd name="connsiteX284" fmla="*/ 1244 w 10000"/>
              <a:gd name="connsiteY284" fmla="*/ 7540 h 10000"/>
              <a:gd name="connsiteX285" fmla="*/ 1464 w 10000"/>
              <a:gd name="connsiteY285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1196 w 10000"/>
              <a:gd name="connsiteY281" fmla="*/ 7756 h 10000"/>
              <a:gd name="connsiteX282" fmla="*/ 1228 w 10000"/>
              <a:gd name="connsiteY282" fmla="*/ 7617 h 10000"/>
              <a:gd name="connsiteX283" fmla="*/ 1244 w 10000"/>
              <a:gd name="connsiteY283" fmla="*/ 7540 h 10000"/>
              <a:gd name="connsiteX284" fmla="*/ 1464 w 10000"/>
              <a:gd name="connsiteY284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1228 w 10000"/>
              <a:gd name="connsiteY281" fmla="*/ 7617 h 10000"/>
              <a:gd name="connsiteX282" fmla="*/ 1244 w 10000"/>
              <a:gd name="connsiteY282" fmla="*/ 7540 h 10000"/>
              <a:gd name="connsiteX283" fmla="*/ 1464 w 10000"/>
              <a:gd name="connsiteY283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1244 w 10000"/>
              <a:gd name="connsiteY281" fmla="*/ 7540 h 10000"/>
              <a:gd name="connsiteX282" fmla="*/ 1464 w 10000"/>
              <a:gd name="connsiteY282" fmla="*/ 7237 h 10000"/>
              <a:gd name="connsiteX0" fmla="*/ 1464 w 10000"/>
              <a:gd name="connsiteY0" fmla="*/ 7237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281" fmla="*/ 1464 w 10000"/>
              <a:gd name="connsiteY281" fmla="*/ 7237 h 10000"/>
              <a:gd name="connsiteX0" fmla="*/ 876 w 10000"/>
              <a:gd name="connsiteY0" fmla="*/ 7642 h 10000"/>
              <a:gd name="connsiteX1" fmla="*/ 892 w 10000"/>
              <a:gd name="connsiteY1" fmla="*/ 7564 h 10000"/>
              <a:gd name="connsiteX2" fmla="*/ 903 w 10000"/>
              <a:gd name="connsiteY2" fmla="*/ 7517 h 10000"/>
              <a:gd name="connsiteX3" fmla="*/ 876 w 10000"/>
              <a:gd name="connsiteY3" fmla="*/ 7401 h 10000"/>
              <a:gd name="connsiteX4" fmla="*/ 825 w 10000"/>
              <a:gd name="connsiteY4" fmla="*/ 7189 h 10000"/>
              <a:gd name="connsiteX5" fmla="*/ 754 w 10000"/>
              <a:gd name="connsiteY5" fmla="*/ 7107 h 10000"/>
              <a:gd name="connsiteX6" fmla="*/ 327 w 10000"/>
              <a:gd name="connsiteY6" fmla="*/ 7141 h 10000"/>
              <a:gd name="connsiteX7" fmla="*/ 272 w 10000"/>
              <a:gd name="connsiteY7" fmla="*/ 7040 h 10000"/>
              <a:gd name="connsiteX8" fmla="*/ 300 w 10000"/>
              <a:gd name="connsiteY8" fmla="*/ 6920 h 10000"/>
              <a:gd name="connsiteX9" fmla="*/ 236 w 10000"/>
              <a:gd name="connsiteY9" fmla="*/ 6790 h 10000"/>
              <a:gd name="connsiteX10" fmla="*/ 0 w 10000"/>
              <a:gd name="connsiteY10" fmla="*/ 6410 h 10000"/>
              <a:gd name="connsiteX11" fmla="*/ 28 w 10000"/>
              <a:gd name="connsiteY11" fmla="*/ 6333 h 10000"/>
              <a:gd name="connsiteX12" fmla="*/ 403 w 10000"/>
              <a:gd name="connsiteY12" fmla="*/ 6097 h 10000"/>
              <a:gd name="connsiteX13" fmla="*/ 596 w 10000"/>
              <a:gd name="connsiteY13" fmla="*/ 5896 h 10000"/>
              <a:gd name="connsiteX14" fmla="*/ 742 w 10000"/>
              <a:gd name="connsiteY14" fmla="*/ 5775 h 10000"/>
              <a:gd name="connsiteX15" fmla="*/ 852 w 10000"/>
              <a:gd name="connsiteY15" fmla="*/ 5660 h 10000"/>
              <a:gd name="connsiteX16" fmla="*/ 927 w 10000"/>
              <a:gd name="connsiteY16" fmla="*/ 5477 h 10000"/>
              <a:gd name="connsiteX17" fmla="*/ 900 w 10000"/>
              <a:gd name="connsiteY17" fmla="*/ 5333 h 10000"/>
              <a:gd name="connsiteX18" fmla="*/ 691 w 10000"/>
              <a:gd name="connsiteY18" fmla="*/ 5184 h 10000"/>
              <a:gd name="connsiteX19" fmla="*/ 707 w 10000"/>
              <a:gd name="connsiteY19" fmla="*/ 4939 h 10000"/>
              <a:gd name="connsiteX20" fmla="*/ 770 w 10000"/>
              <a:gd name="connsiteY20" fmla="*/ 4861 h 10000"/>
              <a:gd name="connsiteX21" fmla="*/ 837 w 10000"/>
              <a:gd name="connsiteY21" fmla="*/ 4794 h 10000"/>
              <a:gd name="connsiteX22" fmla="*/ 892 w 10000"/>
              <a:gd name="connsiteY22" fmla="*/ 4708 h 10000"/>
              <a:gd name="connsiteX23" fmla="*/ 939 w 10000"/>
              <a:gd name="connsiteY23" fmla="*/ 4496 h 10000"/>
              <a:gd name="connsiteX24" fmla="*/ 1094 w 10000"/>
              <a:gd name="connsiteY24" fmla="*/ 4424 h 10000"/>
              <a:gd name="connsiteX25" fmla="*/ 1433 w 10000"/>
              <a:gd name="connsiteY25" fmla="*/ 4492 h 10000"/>
              <a:gd name="connsiteX26" fmla="*/ 1516 w 10000"/>
              <a:gd name="connsiteY26" fmla="*/ 4515 h 10000"/>
              <a:gd name="connsiteX27" fmla="*/ 1741 w 10000"/>
              <a:gd name="connsiteY27" fmla="*/ 4665 h 10000"/>
              <a:gd name="connsiteX28" fmla="*/ 1863 w 10000"/>
              <a:gd name="connsiteY28" fmla="*/ 4785 h 10000"/>
              <a:gd name="connsiteX29" fmla="*/ 2104 w 10000"/>
              <a:gd name="connsiteY29" fmla="*/ 4852 h 10000"/>
              <a:gd name="connsiteX30" fmla="*/ 2424 w 10000"/>
              <a:gd name="connsiteY30" fmla="*/ 4737 h 10000"/>
              <a:gd name="connsiteX31" fmla="*/ 2511 w 10000"/>
              <a:gd name="connsiteY31" fmla="*/ 4675 h 10000"/>
              <a:gd name="connsiteX32" fmla="*/ 2712 w 10000"/>
              <a:gd name="connsiteY32" fmla="*/ 4694 h 10000"/>
              <a:gd name="connsiteX33" fmla="*/ 2834 w 10000"/>
              <a:gd name="connsiteY33" fmla="*/ 4953 h 10000"/>
              <a:gd name="connsiteX34" fmla="*/ 2968 w 10000"/>
              <a:gd name="connsiteY34" fmla="*/ 5299 h 10000"/>
              <a:gd name="connsiteX35" fmla="*/ 3158 w 10000"/>
              <a:gd name="connsiteY35" fmla="*/ 5382 h 10000"/>
              <a:gd name="connsiteX36" fmla="*/ 3308 w 10000"/>
              <a:gd name="connsiteY36" fmla="*/ 5386 h 10000"/>
              <a:gd name="connsiteX37" fmla="*/ 3442 w 10000"/>
              <a:gd name="connsiteY37" fmla="*/ 5352 h 10000"/>
              <a:gd name="connsiteX38" fmla="*/ 3541 w 10000"/>
              <a:gd name="connsiteY38" fmla="*/ 5294 h 10000"/>
              <a:gd name="connsiteX39" fmla="*/ 3711 w 10000"/>
              <a:gd name="connsiteY39" fmla="*/ 5213 h 10000"/>
              <a:gd name="connsiteX40" fmla="*/ 4042 w 10000"/>
              <a:gd name="connsiteY40" fmla="*/ 4732 h 10000"/>
              <a:gd name="connsiteX41" fmla="*/ 4351 w 10000"/>
              <a:gd name="connsiteY41" fmla="*/ 4275 h 10000"/>
              <a:gd name="connsiteX42" fmla="*/ 4453 w 10000"/>
              <a:gd name="connsiteY42" fmla="*/ 4106 h 10000"/>
              <a:gd name="connsiteX43" fmla="*/ 4497 w 10000"/>
              <a:gd name="connsiteY43" fmla="*/ 4006 h 10000"/>
              <a:gd name="connsiteX44" fmla="*/ 4493 w 10000"/>
              <a:gd name="connsiteY44" fmla="*/ 3713 h 10000"/>
              <a:gd name="connsiteX45" fmla="*/ 4571 w 10000"/>
              <a:gd name="connsiteY45" fmla="*/ 3472 h 10000"/>
              <a:gd name="connsiteX46" fmla="*/ 4658 w 10000"/>
              <a:gd name="connsiteY46" fmla="*/ 3347 h 10000"/>
              <a:gd name="connsiteX47" fmla="*/ 4769 w 10000"/>
              <a:gd name="connsiteY47" fmla="*/ 3308 h 10000"/>
              <a:gd name="connsiteX48" fmla="*/ 4839 w 10000"/>
              <a:gd name="connsiteY48" fmla="*/ 3366 h 10000"/>
              <a:gd name="connsiteX49" fmla="*/ 4981 w 10000"/>
              <a:gd name="connsiteY49" fmla="*/ 3361 h 10000"/>
              <a:gd name="connsiteX50" fmla="*/ 5038 w 10000"/>
              <a:gd name="connsiteY50" fmla="*/ 3313 h 10000"/>
              <a:gd name="connsiteX51" fmla="*/ 5148 w 10000"/>
              <a:gd name="connsiteY51" fmla="*/ 3361 h 10000"/>
              <a:gd name="connsiteX52" fmla="*/ 5357 w 10000"/>
              <a:gd name="connsiteY52" fmla="*/ 3463 h 10000"/>
              <a:gd name="connsiteX53" fmla="*/ 5444 w 10000"/>
              <a:gd name="connsiteY53" fmla="*/ 3396 h 10000"/>
              <a:gd name="connsiteX54" fmla="*/ 5483 w 10000"/>
              <a:gd name="connsiteY54" fmla="*/ 3227 h 10000"/>
              <a:gd name="connsiteX55" fmla="*/ 5538 w 10000"/>
              <a:gd name="connsiteY55" fmla="*/ 3020 h 10000"/>
              <a:gd name="connsiteX56" fmla="*/ 5601 w 10000"/>
              <a:gd name="connsiteY56" fmla="*/ 2982 h 10000"/>
              <a:gd name="connsiteX57" fmla="*/ 5617 w 10000"/>
              <a:gd name="connsiteY57" fmla="*/ 2891 h 10000"/>
              <a:gd name="connsiteX58" fmla="*/ 5652 w 10000"/>
              <a:gd name="connsiteY58" fmla="*/ 2631 h 10000"/>
              <a:gd name="connsiteX59" fmla="*/ 5697 w 10000"/>
              <a:gd name="connsiteY59" fmla="*/ 2568 h 10000"/>
              <a:gd name="connsiteX60" fmla="*/ 5637 w 10000"/>
              <a:gd name="connsiteY60" fmla="*/ 2534 h 10000"/>
              <a:gd name="connsiteX61" fmla="*/ 5589 w 10000"/>
              <a:gd name="connsiteY61" fmla="*/ 2491 h 10000"/>
              <a:gd name="connsiteX62" fmla="*/ 5633 w 10000"/>
              <a:gd name="connsiteY62" fmla="*/ 2434 h 10000"/>
              <a:gd name="connsiteX63" fmla="*/ 5851 w 10000"/>
              <a:gd name="connsiteY63" fmla="*/ 2265 h 10000"/>
              <a:gd name="connsiteX64" fmla="*/ 5918 w 10000"/>
              <a:gd name="connsiteY64" fmla="*/ 2068 h 10000"/>
              <a:gd name="connsiteX65" fmla="*/ 5965 w 10000"/>
              <a:gd name="connsiteY65" fmla="*/ 1948 h 10000"/>
              <a:gd name="connsiteX66" fmla="*/ 6012 w 10000"/>
              <a:gd name="connsiteY66" fmla="*/ 1813 h 10000"/>
              <a:gd name="connsiteX67" fmla="*/ 6067 w 10000"/>
              <a:gd name="connsiteY67" fmla="*/ 1722 h 10000"/>
              <a:gd name="connsiteX68" fmla="*/ 6158 w 10000"/>
              <a:gd name="connsiteY68" fmla="*/ 1727 h 10000"/>
              <a:gd name="connsiteX69" fmla="*/ 6336 w 10000"/>
              <a:gd name="connsiteY69" fmla="*/ 1631 h 10000"/>
              <a:gd name="connsiteX70" fmla="*/ 6447 w 10000"/>
              <a:gd name="connsiteY70" fmla="*/ 1472 h 10000"/>
              <a:gd name="connsiteX71" fmla="*/ 6514 w 10000"/>
              <a:gd name="connsiteY71" fmla="*/ 1467 h 10000"/>
              <a:gd name="connsiteX72" fmla="*/ 6624 w 10000"/>
              <a:gd name="connsiteY72" fmla="*/ 1448 h 10000"/>
              <a:gd name="connsiteX73" fmla="*/ 6636 w 10000"/>
              <a:gd name="connsiteY73" fmla="*/ 1376 h 10000"/>
              <a:gd name="connsiteX74" fmla="*/ 6620 w 10000"/>
              <a:gd name="connsiteY74" fmla="*/ 1212 h 10000"/>
              <a:gd name="connsiteX75" fmla="*/ 6636 w 10000"/>
              <a:gd name="connsiteY75" fmla="*/ 1155 h 10000"/>
              <a:gd name="connsiteX76" fmla="*/ 6589 w 10000"/>
              <a:gd name="connsiteY76" fmla="*/ 1155 h 10000"/>
              <a:gd name="connsiteX77" fmla="*/ 6514 w 10000"/>
              <a:gd name="connsiteY77" fmla="*/ 1101 h 10000"/>
              <a:gd name="connsiteX78" fmla="*/ 6486 w 10000"/>
              <a:gd name="connsiteY78" fmla="*/ 1048 h 10000"/>
              <a:gd name="connsiteX79" fmla="*/ 6415 w 10000"/>
              <a:gd name="connsiteY79" fmla="*/ 953 h 10000"/>
              <a:gd name="connsiteX80" fmla="*/ 6348 w 10000"/>
              <a:gd name="connsiteY80" fmla="*/ 910 h 10000"/>
              <a:gd name="connsiteX81" fmla="*/ 6201 w 10000"/>
              <a:gd name="connsiteY81" fmla="*/ 798 h 10000"/>
              <a:gd name="connsiteX82" fmla="*/ 6130 w 10000"/>
              <a:gd name="connsiteY82" fmla="*/ 626 h 10000"/>
              <a:gd name="connsiteX83" fmla="*/ 6130 w 10000"/>
              <a:gd name="connsiteY83" fmla="*/ 544 h 10000"/>
              <a:gd name="connsiteX84" fmla="*/ 6197 w 10000"/>
              <a:gd name="connsiteY84" fmla="*/ 548 h 10000"/>
              <a:gd name="connsiteX85" fmla="*/ 6316 w 10000"/>
              <a:gd name="connsiteY85" fmla="*/ 601 h 10000"/>
              <a:gd name="connsiteX86" fmla="*/ 6292 w 10000"/>
              <a:gd name="connsiteY86" fmla="*/ 448 h 10000"/>
              <a:gd name="connsiteX87" fmla="*/ 6372 w 10000"/>
              <a:gd name="connsiteY87" fmla="*/ 351 h 10000"/>
              <a:gd name="connsiteX88" fmla="*/ 6447 w 10000"/>
              <a:gd name="connsiteY88" fmla="*/ 351 h 10000"/>
              <a:gd name="connsiteX89" fmla="*/ 6411 w 10000"/>
              <a:gd name="connsiteY89" fmla="*/ 274 h 10000"/>
              <a:gd name="connsiteX90" fmla="*/ 6364 w 10000"/>
              <a:gd name="connsiteY90" fmla="*/ 222 h 10000"/>
              <a:gd name="connsiteX91" fmla="*/ 6403 w 10000"/>
              <a:gd name="connsiteY91" fmla="*/ 91 h 10000"/>
              <a:gd name="connsiteX92" fmla="*/ 6612 w 10000"/>
              <a:gd name="connsiteY92" fmla="*/ 10 h 10000"/>
              <a:gd name="connsiteX93" fmla="*/ 6664 w 10000"/>
              <a:gd name="connsiteY93" fmla="*/ 34 h 10000"/>
              <a:gd name="connsiteX94" fmla="*/ 6727 w 10000"/>
              <a:gd name="connsiteY94" fmla="*/ 131 h 10000"/>
              <a:gd name="connsiteX95" fmla="*/ 6995 w 10000"/>
              <a:gd name="connsiteY95" fmla="*/ 317 h 10000"/>
              <a:gd name="connsiteX96" fmla="*/ 7138 w 10000"/>
              <a:gd name="connsiteY96" fmla="*/ 433 h 10000"/>
              <a:gd name="connsiteX97" fmla="*/ 7212 w 10000"/>
              <a:gd name="connsiteY97" fmla="*/ 486 h 10000"/>
              <a:gd name="connsiteX98" fmla="*/ 7425 w 10000"/>
              <a:gd name="connsiteY98" fmla="*/ 606 h 10000"/>
              <a:gd name="connsiteX99" fmla="*/ 7473 w 10000"/>
              <a:gd name="connsiteY99" fmla="*/ 640 h 10000"/>
              <a:gd name="connsiteX100" fmla="*/ 7986 w 10000"/>
              <a:gd name="connsiteY100" fmla="*/ 1024 h 10000"/>
              <a:gd name="connsiteX101" fmla="*/ 8069 w 10000"/>
              <a:gd name="connsiteY101" fmla="*/ 1068 h 10000"/>
              <a:gd name="connsiteX102" fmla="*/ 8144 w 10000"/>
              <a:gd name="connsiteY102" fmla="*/ 1203 h 10000"/>
              <a:gd name="connsiteX103" fmla="*/ 8226 w 10000"/>
              <a:gd name="connsiteY103" fmla="*/ 1313 h 10000"/>
              <a:gd name="connsiteX104" fmla="*/ 8515 w 10000"/>
              <a:gd name="connsiteY104" fmla="*/ 1265 h 10000"/>
              <a:gd name="connsiteX105" fmla="*/ 8831 w 10000"/>
              <a:gd name="connsiteY105" fmla="*/ 1255 h 10000"/>
              <a:gd name="connsiteX106" fmla="*/ 9033 w 10000"/>
              <a:gd name="connsiteY106" fmla="*/ 1549 h 10000"/>
              <a:gd name="connsiteX107" fmla="*/ 9119 w 10000"/>
              <a:gd name="connsiteY107" fmla="*/ 1650 h 10000"/>
              <a:gd name="connsiteX108" fmla="*/ 9222 w 10000"/>
              <a:gd name="connsiteY108" fmla="*/ 1631 h 10000"/>
              <a:gd name="connsiteX109" fmla="*/ 9324 w 10000"/>
              <a:gd name="connsiteY109" fmla="*/ 1669 h 10000"/>
              <a:gd name="connsiteX110" fmla="*/ 9490 w 10000"/>
              <a:gd name="connsiteY110" fmla="*/ 1755 h 10000"/>
              <a:gd name="connsiteX111" fmla="*/ 9533 w 10000"/>
              <a:gd name="connsiteY111" fmla="*/ 1837 h 10000"/>
              <a:gd name="connsiteX112" fmla="*/ 9569 w 10000"/>
              <a:gd name="connsiteY112" fmla="*/ 1905 h 10000"/>
              <a:gd name="connsiteX113" fmla="*/ 9814 w 10000"/>
              <a:gd name="connsiteY113" fmla="*/ 2063 h 10000"/>
              <a:gd name="connsiteX114" fmla="*/ 9893 w 10000"/>
              <a:gd name="connsiteY114" fmla="*/ 2246 h 10000"/>
              <a:gd name="connsiteX115" fmla="*/ 9968 w 10000"/>
              <a:gd name="connsiteY115" fmla="*/ 2539 h 10000"/>
              <a:gd name="connsiteX116" fmla="*/ 9952 w 10000"/>
              <a:gd name="connsiteY116" fmla="*/ 2732 h 10000"/>
              <a:gd name="connsiteX117" fmla="*/ 9909 w 10000"/>
              <a:gd name="connsiteY117" fmla="*/ 2784 h 10000"/>
              <a:gd name="connsiteX118" fmla="*/ 9889 w 10000"/>
              <a:gd name="connsiteY118" fmla="*/ 3001 h 10000"/>
              <a:gd name="connsiteX119" fmla="*/ 9830 w 10000"/>
              <a:gd name="connsiteY119" fmla="*/ 3453 h 10000"/>
              <a:gd name="connsiteX120" fmla="*/ 9647 w 10000"/>
              <a:gd name="connsiteY120" fmla="*/ 3434 h 10000"/>
              <a:gd name="connsiteX121" fmla="*/ 9525 w 10000"/>
              <a:gd name="connsiteY121" fmla="*/ 3381 h 10000"/>
              <a:gd name="connsiteX122" fmla="*/ 9435 w 10000"/>
              <a:gd name="connsiteY122" fmla="*/ 3366 h 10000"/>
              <a:gd name="connsiteX123" fmla="*/ 9159 w 10000"/>
              <a:gd name="connsiteY123" fmla="*/ 3420 h 10000"/>
              <a:gd name="connsiteX124" fmla="*/ 8803 w 10000"/>
              <a:gd name="connsiteY124" fmla="*/ 3823 h 10000"/>
              <a:gd name="connsiteX125" fmla="*/ 8629 w 10000"/>
              <a:gd name="connsiteY125" fmla="*/ 3900 h 10000"/>
              <a:gd name="connsiteX126" fmla="*/ 8413 w 10000"/>
              <a:gd name="connsiteY126" fmla="*/ 4039 h 10000"/>
              <a:gd name="connsiteX127" fmla="*/ 8317 w 10000"/>
              <a:gd name="connsiteY127" fmla="*/ 4256 h 10000"/>
              <a:gd name="connsiteX128" fmla="*/ 8254 w 10000"/>
              <a:gd name="connsiteY128" fmla="*/ 4323 h 10000"/>
              <a:gd name="connsiteX129" fmla="*/ 8219 w 10000"/>
              <a:gd name="connsiteY129" fmla="*/ 4242 h 10000"/>
              <a:gd name="connsiteX130" fmla="*/ 8187 w 10000"/>
              <a:gd name="connsiteY130" fmla="*/ 4073 h 10000"/>
              <a:gd name="connsiteX131" fmla="*/ 8124 w 10000"/>
              <a:gd name="connsiteY131" fmla="*/ 3987 h 10000"/>
              <a:gd name="connsiteX132" fmla="*/ 8029 w 10000"/>
              <a:gd name="connsiteY132" fmla="*/ 4059 h 10000"/>
              <a:gd name="connsiteX133" fmla="*/ 7765 w 10000"/>
              <a:gd name="connsiteY133" fmla="*/ 4222 h 10000"/>
              <a:gd name="connsiteX134" fmla="*/ 7722 w 10000"/>
              <a:gd name="connsiteY134" fmla="*/ 4102 h 10000"/>
              <a:gd name="connsiteX135" fmla="*/ 7761 w 10000"/>
              <a:gd name="connsiteY135" fmla="*/ 3953 h 10000"/>
              <a:gd name="connsiteX136" fmla="*/ 7650 w 10000"/>
              <a:gd name="connsiteY136" fmla="*/ 3886 h 10000"/>
              <a:gd name="connsiteX137" fmla="*/ 7555 w 10000"/>
              <a:gd name="connsiteY137" fmla="*/ 3900 h 10000"/>
              <a:gd name="connsiteX138" fmla="*/ 7354 w 10000"/>
              <a:gd name="connsiteY138" fmla="*/ 4146 h 10000"/>
              <a:gd name="connsiteX139" fmla="*/ 7248 w 10000"/>
              <a:gd name="connsiteY139" fmla="*/ 4194 h 10000"/>
              <a:gd name="connsiteX140" fmla="*/ 7122 w 10000"/>
              <a:gd name="connsiteY140" fmla="*/ 4242 h 10000"/>
              <a:gd name="connsiteX141" fmla="*/ 7059 w 10000"/>
              <a:gd name="connsiteY141" fmla="*/ 4237 h 10000"/>
              <a:gd name="connsiteX142" fmla="*/ 6975 w 10000"/>
              <a:gd name="connsiteY142" fmla="*/ 4136 h 10000"/>
              <a:gd name="connsiteX143" fmla="*/ 6849 w 10000"/>
              <a:gd name="connsiteY143" fmla="*/ 4160 h 10000"/>
              <a:gd name="connsiteX144" fmla="*/ 6833 w 10000"/>
              <a:gd name="connsiteY144" fmla="*/ 4203 h 10000"/>
              <a:gd name="connsiteX145" fmla="*/ 6695 w 10000"/>
              <a:gd name="connsiteY145" fmla="*/ 4280 h 10000"/>
              <a:gd name="connsiteX146" fmla="*/ 6403 w 10000"/>
              <a:gd name="connsiteY146" fmla="*/ 4429 h 10000"/>
              <a:gd name="connsiteX147" fmla="*/ 6463 w 10000"/>
              <a:gd name="connsiteY147" fmla="*/ 4621 h 10000"/>
              <a:gd name="connsiteX148" fmla="*/ 6648 w 10000"/>
              <a:gd name="connsiteY148" fmla="*/ 4746 h 10000"/>
              <a:gd name="connsiteX149" fmla="*/ 6699 w 10000"/>
              <a:gd name="connsiteY149" fmla="*/ 4881 h 10000"/>
              <a:gd name="connsiteX150" fmla="*/ 6652 w 10000"/>
              <a:gd name="connsiteY150" fmla="*/ 5170 h 10000"/>
              <a:gd name="connsiteX151" fmla="*/ 6632 w 10000"/>
              <a:gd name="connsiteY151" fmla="*/ 5434 h 10000"/>
              <a:gd name="connsiteX152" fmla="*/ 6640 w 10000"/>
              <a:gd name="connsiteY152" fmla="*/ 5636 h 10000"/>
              <a:gd name="connsiteX153" fmla="*/ 6502 w 10000"/>
              <a:gd name="connsiteY153" fmla="*/ 5794 h 10000"/>
              <a:gd name="connsiteX154" fmla="*/ 6403 w 10000"/>
              <a:gd name="connsiteY154" fmla="*/ 5987 h 10000"/>
              <a:gd name="connsiteX155" fmla="*/ 6470 w 10000"/>
              <a:gd name="connsiteY155" fmla="*/ 6127 h 10000"/>
              <a:gd name="connsiteX156" fmla="*/ 6577 w 10000"/>
              <a:gd name="connsiteY156" fmla="*/ 6121 h 10000"/>
              <a:gd name="connsiteX157" fmla="*/ 6675 w 10000"/>
              <a:gd name="connsiteY157" fmla="*/ 5906 h 10000"/>
              <a:gd name="connsiteX158" fmla="*/ 6821 w 10000"/>
              <a:gd name="connsiteY158" fmla="*/ 5814 h 10000"/>
              <a:gd name="connsiteX159" fmla="*/ 6912 w 10000"/>
              <a:gd name="connsiteY159" fmla="*/ 5977 h 10000"/>
              <a:gd name="connsiteX160" fmla="*/ 6920 w 10000"/>
              <a:gd name="connsiteY160" fmla="*/ 6073 h 10000"/>
              <a:gd name="connsiteX161" fmla="*/ 7067 w 10000"/>
              <a:gd name="connsiteY161" fmla="*/ 6194 h 10000"/>
              <a:gd name="connsiteX162" fmla="*/ 7149 w 10000"/>
              <a:gd name="connsiteY162" fmla="*/ 6247 h 10000"/>
              <a:gd name="connsiteX163" fmla="*/ 7236 w 10000"/>
              <a:gd name="connsiteY163" fmla="*/ 6314 h 10000"/>
              <a:gd name="connsiteX164" fmla="*/ 7315 w 10000"/>
              <a:gd name="connsiteY164" fmla="*/ 6430 h 10000"/>
              <a:gd name="connsiteX165" fmla="*/ 7366 w 10000"/>
              <a:gd name="connsiteY165" fmla="*/ 6540 h 10000"/>
              <a:gd name="connsiteX166" fmla="*/ 7382 w 10000"/>
              <a:gd name="connsiteY166" fmla="*/ 6612 h 10000"/>
              <a:gd name="connsiteX167" fmla="*/ 7358 w 10000"/>
              <a:gd name="connsiteY167" fmla="*/ 6708 h 10000"/>
              <a:gd name="connsiteX168" fmla="*/ 7354 w 10000"/>
              <a:gd name="connsiteY168" fmla="*/ 6771 h 10000"/>
              <a:gd name="connsiteX169" fmla="*/ 7374 w 10000"/>
              <a:gd name="connsiteY169" fmla="*/ 6887 h 10000"/>
              <a:gd name="connsiteX170" fmla="*/ 7410 w 10000"/>
              <a:gd name="connsiteY170" fmla="*/ 7016 h 10000"/>
              <a:gd name="connsiteX171" fmla="*/ 7453 w 10000"/>
              <a:gd name="connsiteY171" fmla="*/ 7121 h 10000"/>
              <a:gd name="connsiteX172" fmla="*/ 7544 w 10000"/>
              <a:gd name="connsiteY172" fmla="*/ 7069 h 10000"/>
              <a:gd name="connsiteX173" fmla="*/ 7599 w 10000"/>
              <a:gd name="connsiteY173" fmla="*/ 7002 h 10000"/>
              <a:gd name="connsiteX174" fmla="*/ 7734 w 10000"/>
              <a:gd name="connsiteY174" fmla="*/ 6987 h 10000"/>
              <a:gd name="connsiteX175" fmla="*/ 7761 w 10000"/>
              <a:gd name="connsiteY175" fmla="*/ 7121 h 10000"/>
              <a:gd name="connsiteX176" fmla="*/ 7761 w 10000"/>
              <a:gd name="connsiteY176" fmla="*/ 7175 h 10000"/>
              <a:gd name="connsiteX177" fmla="*/ 7813 w 10000"/>
              <a:gd name="connsiteY177" fmla="*/ 7377 h 10000"/>
              <a:gd name="connsiteX178" fmla="*/ 7907 w 10000"/>
              <a:gd name="connsiteY178" fmla="*/ 7482 h 10000"/>
              <a:gd name="connsiteX179" fmla="*/ 8033 w 10000"/>
              <a:gd name="connsiteY179" fmla="*/ 7617 h 10000"/>
              <a:gd name="connsiteX180" fmla="*/ 8128 w 10000"/>
              <a:gd name="connsiteY180" fmla="*/ 7704 h 10000"/>
              <a:gd name="connsiteX181" fmla="*/ 8199 w 10000"/>
              <a:gd name="connsiteY181" fmla="*/ 7862 h 10000"/>
              <a:gd name="connsiteX182" fmla="*/ 8112 w 10000"/>
              <a:gd name="connsiteY182" fmla="*/ 8175 h 10000"/>
              <a:gd name="connsiteX183" fmla="*/ 8152 w 10000"/>
              <a:gd name="connsiteY183" fmla="*/ 8492 h 10000"/>
              <a:gd name="connsiteX184" fmla="*/ 8136 w 10000"/>
              <a:gd name="connsiteY184" fmla="*/ 8685 h 10000"/>
              <a:gd name="connsiteX185" fmla="*/ 8033 w 10000"/>
              <a:gd name="connsiteY185" fmla="*/ 8814 h 10000"/>
              <a:gd name="connsiteX186" fmla="*/ 8171 w 10000"/>
              <a:gd name="connsiteY186" fmla="*/ 8862 h 10000"/>
              <a:gd name="connsiteX187" fmla="*/ 8211 w 10000"/>
              <a:gd name="connsiteY187" fmla="*/ 8978 h 10000"/>
              <a:gd name="connsiteX188" fmla="*/ 8155 w 10000"/>
              <a:gd name="connsiteY188" fmla="*/ 9166 h 10000"/>
              <a:gd name="connsiteX189" fmla="*/ 8065 w 10000"/>
              <a:gd name="connsiteY189" fmla="*/ 9262 h 10000"/>
              <a:gd name="connsiteX190" fmla="*/ 7935 w 10000"/>
              <a:gd name="connsiteY190" fmla="*/ 9449 h 10000"/>
              <a:gd name="connsiteX191" fmla="*/ 7856 w 10000"/>
              <a:gd name="connsiteY191" fmla="*/ 9675 h 10000"/>
              <a:gd name="connsiteX192" fmla="*/ 7840 w 10000"/>
              <a:gd name="connsiteY192" fmla="*/ 9800 h 10000"/>
              <a:gd name="connsiteX193" fmla="*/ 7773 w 10000"/>
              <a:gd name="connsiteY193" fmla="*/ 9901 h 10000"/>
              <a:gd name="connsiteX194" fmla="*/ 7611 w 10000"/>
              <a:gd name="connsiteY194" fmla="*/ 9964 h 10000"/>
              <a:gd name="connsiteX195" fmla="*/ 7477 w 10000"/>
              <a:gd name="connsiteY195" fmla="*/ 9921 h 10000"/>
              <a:gd name="connsiteX196" fmla="*/ 7350 w 10000"/>
              <a:gd name="connsiteY196" fmla="*/ 9848 h 10000"/>
              <a:gd name="connsiteX197" fmla="*/ 7279 w 10000"/>
              <a:gd name="connsiteY197" fmla="*/ 9843 h 10000"/>
              <a:gd name="connsiteX198" fmla="*/ 7165 w 10000"/>
              <a:gd name="connsiteY198" fmla="*/ 9833 h 10000"/>
              <a:gd name="connsiteX199" fmla="*/ 7078 w 10000"/>
              <a:gd name="connsiteY199" fmla="*/ 9800 h 10000"/>
              <a:gd name="connsiteX200" fmla="*/ 7051 w 10000"/>
              <a:gd name="connsiteY200" fmla="*/ 9617 h 10000"/>
              <a:gd name="connsiteX201" fmla="*/ 7078 w 10000"/>
              <a:gd name="connsiteY201" fmla="*/ 9276 h 10000"/>
              <a:gd name="connsiteX202" fmla="*/ 6983 w 10000"/>
              <a:gd name="connsiteY202" fmla="*/ 9190 h 10000"/>
              <a:gd name="connsiteX203" fmla="*/ 6955 w 10000"/>
              <a:gd name="connsiteY203" fmla="*/ 9266 h 10000"/>
              <a:gd name="connsiteX204" fmla="*/ 6951 w 10000"/>
              <a:gd name="connsiteY204" fmla="*/ 9406 h 10000"/>
              <a:gd name="connsiteX205" fmla="*/ 6920 w 10000"/>
              <a:gd name="connsiteY205" fmla="*/ 9473 h 10000"/>
              <a:gd name="connsiteX206" fmla="*/ 6782 w 10000"/>
              <a:gd name="connsiteY206" fmla="*/ 9535 h 10000"/>
              <a:gd name="connsiteX207" fmla="*/ 6727 w 10000"/>
              <a:gd name="connsiteY207" fmla="*/ 9387 h 10000"/>
              <a:gd name="connsiteX208" fmla="*/ 6738 w 10000"/>
              <a:gd name="connsiteY208" fmla="*/ 9127 h 10000"/>
              <a:gd name="connsiteX209" fmla="*/ 6770 w 10000"/>
              <a:gd name="connsiteY209" fmla="*/ 8925 h 10000"/>
              <a:gd name="connsiteX210" fmla="*/ 6766 w 10000"/>
              <a:gd name="connsiteY210" fmla="*/ 8819 h 10000"/>
              <a:gd name="connsiteX211" fmla="*/ 6691 w 10000"/>
              <a:gd name="connsiteY211" fmla="*/ 8809 h 10000"/>
              <a:gd name="connsiteX212" fmla="*/ 6388 w 10000"/>
              <a:gd name="connsiteY212" fmla="*/ 8766 h 10000"/>
              <a:gd name="connsiteX213" fmla="*/ 6300 w 10000"/>
              <a:gd name="connsiteY213" fmla="*/ 8704 h 10000"/>
              <a:gd name="connsiteX214" fmla="*/ 6264 w 10000"/>
              <a:gd name="connsiteY214" fmla="*/ 8569 h 10000"/>
              <a:gd name="connsiteX215" fmla="*/ 6260 w 10000"/>
              <a:gd name="connsiteY215" fmla="*/ 8098 h 10000"/>
              <a:gd name="connsiteX216" fmla="*/ 6190 w 10000"/>
              <a:gd name="connsiteY216" fmla="*/ 7804 h 10000"/>
              <a:gd name="connsiteX217" fmla="*/ 6099 w 10000"/>
              <a:gd name="connsiteY217" fmla="*/ 7752 h 10000"/>
              <a:gd name="connsiteX218" fmla="*/ 6032 w 10000"/>
              <a:gd name="connsiteY218" fmla="*/ 7776 h 10000"/>
              <a:gd name="connsiteX219" fmla="*/ 5847 w 10000"/>
              <a:gd name="connsiteY219" fmla="*/ 7737 h 10000"/>
              <a:gd name="connsiteX220" fmla="*/ 5784 w 10000"/>
              <a:gd name="connsiteY220" fmla="*/ 7699 h 10000"/>
              <a:gd name="connsiteX221" fmla="*/ 5656 w 10000"/>
              <a:gd name="connsiteY221" fmla="*/ 7728 h 10000"/>
              <a:gd name="connsiteX222" fmla="*/ 5578 w 10000"/>
              <a:gd name="connsiteY222" fmla="*/ 7790 h 10000"/>
              <a:gd name="connsiteX223" fmla="*/ 5365 w 10000"/>
              <a:gd name="connsiteY223" fmla="*/ 7916 h 10000"/>
              <a:gd name="connsiteX224" fmla="*/ 5219 w 10000"/>
              <a:gd name="connsiteY224" fmla="*/ 7963 h 10000"/>
              <a:gd name="connsiteX225" fmla="*/ 5179 w 10000"/>
              <a:gd name="connsiteY225" fmla="*/ 7824 h 10000"/>
              <a:gd name="connsiteX226" fmla="*/ 5179 w 10000"/>
              <a:gd name="connsiteY226" fmla="*/ 7766 h 10000"/>
              <a:gd name="connsiteX227" fmla="*/ 5124 w 10000"/>
              <a:gd name="connsiteY227" fmla="*/ 7583 h 10000"/>
              <a:gd name="connsiteX228" fmla="*/ 5081 w 10000"/>
              <a:gd name="connsiteY228" fmla="*/ 7449 h 10000"/>
              <a:gd name="connsiteX229" fmla="*/ 4977 w 10000"/>
              <a:gd name="connsiteY229" fmla="*/ 7492 h 10000"/>
              <a:gd name="connsiteX230" fmla="*/ 4859 w 10000"/>
              <a:gd name="connsiteY230" fmla="*/ 7497 h 10000"/>
              <a:gd name="connsiteX231" fmla="*/ 4780 w 10000"/>
              <a:gd name="connsiteY231" fmla="*/ 7497 h 10000"/>
              <a:gd name="connsiteX232" fmla="*/ 4666 w 10000"/>
              <a:gd name="connsiteY232" fmla="*/ 7454 h 10000"/>
              <a:gd name="connsiteX233" fmla="*/ 4571 w 10000"/>
              <a:gd name="connsiteY233" fmla="*/ 7415 h 10000"/>
              <a:gd name="connsiteX234" fmla="*/ 4504 w 10000"/>
              <a:gd name="connsiteY234" fmla="*/ 7430 h 10000"/>
              <a:gd name="connsiteX235" fmla="*/ 4406 w 10000"/>
              <a:gd name="connsiteY235" fmla="*/ 7526 h 10000"/>
              <a:gd name="connsiteX236" fmla="*/ 4330 w 10000"/>
              <a:gd name="connsiteY236" fmla="*/ 7632 h 10000"/>
              <a:gd name="connsiteX237" fmla="*/ 4306 w 10000"/>
              <a:gd name="connsiteY237" fmla="*/ 7675 h 10000"/>
              <a:gd name="connsiteX238" fmla="*/ 4339 w 10000"/>
              <a:gd name="connsiteY238" fmla="*/ 7843 h 10000"/>
              <a:gd name="connsiteX239" fmla="*/ 4359 w 10000"/>
              <a:gd name="connsiteY239" fmla="*/ 7901 h 10000"/>
              <a:gd name="connsiteX240" fmla="*/ 4310 w 10000"/>
              <a:gd name="connsiteY240" fmla="*/ 8199 h 10000"/>
              <a:gd name="connsiteX241" fmla="*/ 4228 w 10000"/>
              <a:gd name="connsiteY241" fmla="*/ 8300 h 10000"/>
              <a:gd name="connsiteX242" fmla="*/ 4015 w 10000"/>
              <a:gd name="connsiteY242" fmla="*/ 8401 h 10000"/>
              <a:gd name="connsiteX243" fmla="*/ 3999 w 10000"/>
              <a:gd name="connsiteY243" fmla="*/ 8324 h 10000"/>
              <a:gd name="connsiteX244" fmla="*/ 3971 w 10000"/>
              <a:gd name="connsiteY244" fmla="*/ 8261 h 10000"/>
              <a:gd name="connsiteX245" fmla="*/ 3620 w 10000"/>
              <a:gd name="connsiteY245" fmla="*/ 8252 h 10000"/>
              <a:gd name="connsiteX246" fmla="*/ 3454 w 10000"/>
              <a:gd name="connsiteY246" fmla="*/ 8392 h 10000"/>
              <a:gd name="connsiteX247" fmla="*/ 3336 w 10000"/>
              <a:gd name="connsiteY247" fmla="*/ 8487 h 10000"/>
              <a:gd name="connsiteX248" fmla="*/ 3214 w 10000"/>
              <a:gd name="connsiteY248" fmla="*/ 8535 h 10000"/>
              <a:gd name="connsiteX249" fmla="*/ 3190 w 10000"/>
              <a:gd name="connsiteY249" fmla="*/ 8642 h 10000"/>
              <a:gd name="connsiteX250" fmla="*/ 3162 w 10000"/>
              <a:gd name="connsiteY250" fmla="*/ 8833 h 10000"/>
              <a:gd name="connsiteX251" fmla="*/ 3052 w 10000"/>
              <a:gd name="connsiteY251" fmla="*/ 8857 h 10000"/>
              <a:gd name="connsiteX252" fmla="*/ 3012 w 10000"/>
              <a:gd name="connsiteY252" fmla="*/ 8862 h 10000"/>
              <a:gd name="connsiteX253" fmla="*/ 2948 w 10000"/>
              <a:gd name="connsiteY253" fmla="*/ 9045 h 10000"/>
              <a:gd name="connsiteX254" fmla="*/ 2838 w 10000"/>
              <a:gd name="connsiteY254" fmla="*/ 9137 h 10000"/>
              <a:gd name="connsiteX255" fmla="*/ 2743 w 10000"/>
              <a:gd name="connsiteY255" fmla="*/ 9137 h 10000"/>
              <a:gd name="connsiteX256" fmla="*/ 2645 w 10000"/>
              <a:gd name="connsiteY256" fmla="*/ 9112 h 10000"/>
              <a:gd name="connsiteX257" fmla="*/ 2641 w 10000"/>
              <a:gd name="connsiteY257" fmla="*/ 8964 h 10000"/>
              <a:gd name="connsiteX258" fmla="*/ 2657 w 10000"/>
              <a:gd name="connsiteY258" fmla="*/ 8824 h 10000"/>
              <a:gd name="connsiteX259" fmla="*/ 2676 w 10000"/>
              <a:gd name="connsiteY259" fmla="*/ 8752 h 10000"/>
              <a:gd name="connsiteX260" fmla="*/ 2676 w 10000"/>
              <a:gd name="connsiteY260" fmla="*/ 8646 h 10000"/>
              <a:gd name="connsiteX261" fmla="*/ 2554 w 10000"/>
              <a:gd name="connsiteY261" fmla="*/ 8425 h 10000"/>
              <a:gd name="connsiteX262" fmla="*/ 2385 w 10000"/>
              <a:gd name="connsiteY262" fmla="*/ 8280 h 10000"/>
              <a:gd name="connsiteX263" fmla="*/ 2361 w 10000"/>
              <a:gd name="connsiteY263" fmla="*/ 8352 h 10000"/>
              <a:gd name="connsiteX264" fmla="*/ 2436 w 10000"/>
              <a:gd name="connsiteY264" fmla="*/ 8478 h 10000"/>
              <a:gd name="connsiteX265" fmla="*/ 2503 w 10000"/>
              <a:gd name="connsiteY265" fmla="*/ 8718 h 10000"/>
              <a:gd name="connsiteX266" fmla="*/ 2519 w 10000"/>
              <a:gd name="connsiteY266" fmla="*/ 8781 h 10000"/>
              <a:gd name="connsiteX267" fmla="*/ 2554 w 10000"/>
              <a:gd name="connsiteY267" fmla="*/ 8867 h 10000"/>
              <a:gd name="connsiteX268" fmla="*/ 2468 w 10000"/>
              <a:gd name="connsiteY268" fmla="*/ 8872 h 10000"/>
              <a:gd name="connsiteX269" fmla="*/ 2468 w 10000"/>
              <a:gd name="connsiteY269" fmla="*/ 8964 h 10000"/>
              <a:gd name="connsiteX270" fmla="*/ 2404 w 10000"/>
              <a:gd name="connsiteY270" fmla="*/ 9026 h 10000"/>
              <a:gd name="connsiteX271" fmla="*/ 2258 w 10000"/>
              <a:gd name="connsiteY271" fmla="*/ 8997 h 10000"/>
              <a:gd name="connsiteX272" fmla="*/ 2068 w 10000"/>
              <a:gd name="connsiteY272" fmla="*/ 8761 h 10000"/>
              <a:gd name="connsiteX273" fmla="*/ 1978 w 10000"/>
              <a:gd name="connsiteY273" fmla="*/ 8348 h 10000"/>
              <a:gd name="connsiteX274" fmla="*/ 1785 w 10000"/>
              <a:gd name="connsiteY274" fmla="*/ 8121 h 10000"/>
              <a:gd name="connsiteX275" fmla="*/ 1563 w 10000"/>
              <a:gd name="connsiteY275" fmla="*/ 8102 h 10000"/>
              <a:gd name="connsiteX276" fmla="*/ 1429 w 10000"/>
              <a:gd name="connsiteY276" fmla="*/ 8035 h 10000"/>
              <a:gd name="connsiteX277" fmla="*/ 1228 w 10000"/>
              <a:gd name="connsiteY277" fmla="*/ 7992 h 10000"/>
              <a:gd name="connsiteX278" fmla="*/ 947 w 10000"/>
              <a:gd name="connsiteY278" fmla="*/ 7949 h 10000"/>
              <a:gd name="connsiteX279" fmla="*/ 912 w 10000"/>
              <a:gd name="connsiteY279" fmla="*/ 7857 h 10000"/>
              <a:gd name="connsiteX280" fmla="*/ 876 w 10000"/>
              <a:gd name="connsiteY280" fmla="*/ 7642 h 10000"/>
              <a:gd name="connsiteX0" fmla="*/ 876 w 10000"/>
              <a:gd name="connsiteY0" fmla="*/ 7642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76 w 10000"/>
              <a:gd name="connsiteY279" fmla="*/ 7642 h 10000"/>
              <a:gd name="connsiteX0" fmla="*/ 863 w 10000"/>
              <a:gd name="connsiteY0" fmla="*/ 7622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63 w 10000"/>
              <a:gd name="connsiteY279" fmla="*/ 7622 h 10000"/>
              <a:gd name="connsiteX0" fmla="*/ 863 w 10000"/>
              <a:gd name="connsiteY0" fmla="*/ 7622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63 w 10000"/>
              <a:gd name="connsiteY279" fmla="*/ 7622 h 10000"/>
              <a:gd name="connsiteX0" fmla="*/ 863 w 10000"/>
              <a:gd name="connsiteY0" fmla="*/ 7622 h 10000"/>
              <a:gd name="connsiteX1" fmla="*/ 903 w 10000"/>
              <a:gd name="connsiteY1" fmla="*/ 7517 h 10000"/>
              <a:gd name="connsiteX2" fmla="*/ 876 w 10000"/>
              <a:gd name="connsiteY2" fmla="*/ 7401 h 10000"/>
              <a:gd name="connsiteX3" fmla="*/ 825 w 10000"/>
              <a:gd name="connsiteY3" fmla="*/ 7189 h 10000"/>
              <a:gd name="connsiteX4" fmla="*/ 754 w 10000"/>
              <a:gd name="connsiteY4" fmla="*/ 7107 h 10000"/>
              <a:gd name="connsiteX5" fmla="*/ 327 w 10000"/>
              <a:gd name="connsiteY5" fmla="*/ 7141 h 10000"/>
              <a:gd name="connsiteX6" fmla="*/ 272 w 10000"/>
              <a:gd name="connsiteY6" fmla="*/ 7040 h 10000"/>
              <a:gd name="connsiteX7" fmla="*/ 300 w 10000"/>
              <a:gd name="connsiteY7" fmla="*/ 6920 h 10000"/>
              <a:gd name="connsiteX8" fmla="*/ 236 w 10000"/>
              <a:gd name="connsiteY8" fmla="*/ 6790 h 10000"/>
              <a:gd name="connsiteX9" fmla="*/ 0 w 10000"/>
              <a:gd name="connsiteY9" fmla="*/ 6410 h 10000"/>
              <a:gd name="connsiteX10" fmla="*/ 28 w 10000"/>
              <a:gd name="connsiteY10" fmla="*/ 6333 h 10000"/>
              <a:gd name="connsiteX11" fmla="*/ 403 w 10000"/>
              <a:gd name="connsiteY11" fmla="*/ 6097 h 10000"/>
              <a:gd name="connsiteX12" fmla="*/ 596 w 10000"/>
              <a:gd name="connsiteY12" fmla="*/ 5896 h 10000"/>
              <a:gd name="connsiteX13" fmla="*/ 742 w 10000"/>
              <a:gd name="connsiteY13" fmla="*/ 5775 h 10000"/>
              <a:gd name="connsiteX14" fmla="*/ 852 w 10000"/>
              <a:gd name="connsiteY14" fmla="*/ 5660 h 10000"/>
              <a:gd name="connsiteX15" fmla="*/ 927 w 10000"/>
              <a:gd name="connsiteY15" fmla="*/ 5477 h 10000"/>
              <a:gd name="connsiteX16" fmla="*/ 900 w 10000"/>
              <a:gd name="connsiteY16" fmla="*/ 5333 h 10000"/>
              <a:gd name="connsiteX17" fmla="*/ 691 w 10000"/>
              <a:gd name="connsiteY17" fmla="*/ 5184 h 10000"/>
              <a:gd name="connsiteX18" fmla="*/ 707 w 10000"/>
              <a:gd name="connsiteY18" fmla="*/ 4939 h 10000"/>
              <a:gd name="connsiteX19" fmla="*/ 770 w 10000"/>
              <a:gd name="connsiteY19" fmla="*/ 4861 h 10000"/>
              <a:gd name="connsiteX20" fmla="*/ 837 w 10000"/>
              <a:gd name="connsiteY20" fmla="*/ 4794 h 10000"/>
              <a:gd name="connsiteX21" fmla="*/ 892 w 10000"/>
              <a:gd name="connsiteY21" fmla="*/ 4708 h 10000"/>
              <a:gd name="connsiteX22" fmla="*/ 939 w 10000"/>
              <a:gd name="connsiteY22" fmla="*/ 4496 h 10000"/>
              <a:gd name="connsiteX23" fmla="*/ 1094 w 10000"/>
              <a:gd name="connsiteY23" fmla="*/ 4424 h 10000"/>
              <a:gd name="connsiteX24" fmla="*/ 1433 w 10000"/>
              <a:gd name="connsiteY24" fmla="*/ 4492 h 10000"/>
              <a:gd name="connsiteX25" fmla="*/ 1516 w 10000"/>
              <a:gd name="connsiteY25" fmla="*/ 4515 h 10000"/>
              <a:gd name="connsiteX26" fmla="*/ 1741 w 10000"/>
              <a:gd name="connsiteY26" fmla="*/ 4665 h 10000"/>
              <a:gd name="connsiteX27" fmla="*/ 1863 w 10000"/>
              <a:gd name="connsiteY27" fmla="*/ 4785 h 10000"/>
              <a:gd name="connsiteX28" fmla="*/ 2104 w 10000"/>
              <a:gd name="connsiteY28" fmla="*/ 4852 h 10000"/>
              <a:gd name="connsiteX29" fmla="*/ 2424 w 10000"/>
              <a:gd name="connsiteY29" fmla="*/ 4737 h 10000"/>
              <a:gd name="connsiteX30" fmla="*/ 2511 w 10000"/>
              <a:gd name="connsiteY30" fmla="*/ 4675 h 10000"/>
              <a:gd name="connsiteX31" fmla="*/ 2712 w 10000"/>
              <a:gd name="connsiteY31" fmla="*/ 4694 h 10000"/>
              <a:gd name="connsiteX32" fmla="*/ 2834 w 10000"/>
              <a:gd name="connsiteY32" fmla="*/ 4953 h 10000"/>
              <a:gd name="connsiteX33" fmla="*/ 2968 w 10000"/>
              <a:gd name="connsiteY33" fmla="*/ 5299 h 10000"/>
              <a:gd name="connsiteX34" fmla="*/ 3158 w 10000"/>
              <a:gd name="connsiteY34" fmla="*/ 5382 h 10000"/>
              <a:gd name="connsiteX35" fmla="*/ 3308 w 10000"/>
              <a:gd name="connsiteY35" fmla="*/ 5386 h 10000"/>
              <a:gd name="connsiteX36" fmla="*/ 3442 w 10000"/>
              <a:gd name="connsiteY36" fmla="*/ 5352 h 10000"/>
              <a:gd name="connsiteX37" fmla="*/ 3541 w 10000"/>
              <a:gd name="connsiteY37" fmla="*/ 5294 h 10000"/>
              <a:gd name="connsiteX38" fmla="*/ 3711 w 10000"/>
              <a:gd name="connsiteY38" fmla="*/ 5213 h 10000"/>
              <a:gd name="connsiteX39" fmla="*/ 4042 w 10000"/>
              <a:gd name="connsiteY39" fmla="*/ 4732 h 10000"/>
              <a:gd name="connsiteX40" fmla="*/ 4351 w 10000"/>
              <a:gd name="connsiteY40" fmla="*/ 4275 h 10000"/>
              <a:gd name="connsiteX41" fmla="*/ 4453 w 10000"/>
              <a:gd name="connsiteY41" fmla="*/ 4106 h 10000"/>
              <a:gd name="connsiteX42" fmla="*/ 4497 w 10000"/>
              <a:gd name="connsiteY42" fmla="*/ 4006 h 10000"/>
              <a:gd name="connsiteX43" fmla="*/ 4493 w 10000"/>
              <a:gd name="connsiteY43" fmla="*/ 3713 h 10000"/>
              <a:gd name="connsiteX44" fmla="*/ 4571 w 10000"/>
              <a:gd name="connsiteY44" fmla="*/ 3472 h 10000"/>
              <a:gd name="connsiteX45" fmla="*/ 4658 w 10000"/>
              <a:gd name="connsiteY45" fmla="*/ 3347 h 10000"/>
              <a:gd name="connsiteX46" fmla="*/ 4769 w 10000"/>
              <a:gd name="connsiteY46" fmla="*/ 3308 h 10000"/>
              <a:gd name="connsiteX47" fmla="*/ 4839 w 10000"/>
              <a:gd name="connsiteY47" fmla="*/ 3366 h 10000"/>
              <a:gd name="connsiteX48" fmla="*/ 4981 w 10000"/>
              <a:gd name="connsiteY48" fmla="*/ 3361 h 10000"/>
              <a:gd name="connsiteX49" fmla="*/ 5038 w 10000"/>
              <a:gd name="connsiteY49" fmla="*/ 3313 h 10000"/>
              <a:gd name="connsiteX50" fmla="*/ 5148 w 10000"/>
              <a:gd name="connsiteY50" fmla="*/ 3361 h 10000"/>
              <a:gd name="connsiteX51" fmla="*/ 5357 w 10000"/>
              <a:gd name="connsiteY51" fmla="*/ 3463 h 10000"/>
              <a:gd name="connsiteX52" fmla="*/ 5444 w 10000"/>
              <a:gd name="connsiteY52" fmla="*/ 3396 h 10000"/>
              <a:gd name="connsiteX53" fmla="*/ 5483 w 10000"/>
              <a:gd name="connsiteY53" fmla="*/ 3227 h 10000"/>
              <a:gd name="connsiteX54" fmla="*/ 5538 w 10000"/>
              <a:gd name="connsiteY54" fmla="*/ 3020 h 10000"/>
              <a:gd name="connsiteX55" fmla="*/ 5601 w 10000"/>
              <a:gd name="connsiteY55" fmla="*/ 2982 h 10000"/>
              <a:gd name="connsiteX56" fmla="*/ 5617 w 10000"/>
              <a:gd name="connsiteY56" fmla="*/ 2891 h 10000"/>
              <a:gd name="connsiteX57" fmla="*/ 5652 w 10000"/>
              <a:gd name="connsiteY57" fmla="*/ 2631 h 10000"/>
              <a:gd name="connsiteX58" fmla="*/ 5697 w 10000"/>
              <a:gd name="connsiteY58" fmla="*/ 2568 h 10000"/>
              <a:gd name="connsiteX59" fmla="*/ 5637 w 10000"/>
              <a:gd name="connsiteY59" fmla="*/ 2534 h 10000"/>
              <a:gd name="connsiteX60" fmla="*/ 5589 w 10000"/>
              <a:gd name="connsiteY60" fmla="*/ 2491 h 10000"/>
              <a:gd name="connsiteX61" fmla="*/ 5633 w 10000"/>
              <a:gd name="connsiteY61" fmla="*/ 2434 h 10000"/>
              <a:gd name="connsiteX62" fmla="*/ 5851 w 10000"/>
              <a:gd name="connsiteY62" fmla="*/ 2265 h 10000"/>
              <a:gd name="connsiteX63" fmla="*/ 5918 w 10000"/>
              <a:gd name="connsiteY63" fmla="*/ 2068 h 10000"/>
              <a:gd name="connsiteX64" fmla="*/ 5965 w 10000"/>
              <a:gd name="connsiteY64" fmla="*/ 1948 h 10000"/>
              <a:gd name="connsiteX65" fmla="*/ 6012 w 10000"/>
              <a:gd name="connsiteY65" fmla="*/ 1813 h 10000"/>
              <a:gd name="connsiteX66" fmla="*/ 6067 w 10000"/>
              <a:gd name="connsiteY66" fmla="*/ 1722 h 10000"/>
              <a:gd name="connsiteX67" fmla="*/ 6158 w 10000"/>
              <a:gd name="connsiteY67" fmla="*/ 1727 h 10000"/>
              <a:gd name="connsiteX68" fmla="*/ 6336 w 10000"/>
              <a:gd name="connsiteY68" fmla="*/ 1631 h 10000"/>
              <a:gd name="connsiteX69" fmla="*/ 6447 w 10000"/>
              <a:gd name="connsiteY69" fmla="*/ 1472 h 10000"/>
              <a:gd name="connsiteX70" fmla="*/ 6514 w 10000"/>
              <a:gd name="connsiteY70" fmla="*/ 1467 h 10000"/>
              <a:gd name="connsiteX71" fmla="*/ 6624 w 10000"/>
              <a:gd name="connsiteY71" fmla="*/ 1448 h 10000"/>
              <a:gd name="connsiteX72" fmla="*/ 6636 w 10000"/>
              <a:gd name="connsiteY72" fmla="*/ 1376 h 10000"/>
              <a:gd name="connsiteX73" fmla="*/ 6620 w 10000"/>
              <a:gd name="connsiteY73" fmla="*/ 1212 h 10000"/>
              <a:gd name="connsiteX74" fmla="*/ 6636 w 10000"/>
              <a:gd name="connsiteY74" fmla="*/ 1155 h 10000"/>
              <a:gd name="connsiteX75" fmla="*/ 6589 w 10000"/>
              <a:gd name="connsiteY75" fmla="*/ 1155 h 10000"/>
              <a:gd name="connsiteX76" fmla="*/ 6514 w 10000"/>
              <a:gd name="connsiteY76" fmla="*/ 1101 h 10000"/>
              <a:gd name="connsiteX77" fmla="*/ 6486 w 10000"/>
              <a:gd name="connsiteY77" fmla="*/ 1048 h 10000"/>
              <a:gd name="connsiteX78" fmla="*/ 6415 w 10000"/>
              <a:gd name="connsiteY78" fmla="*/ 953 h 10000"/>
              <a:gd name="connsiteX79" fmla="*/ 6348 w 10000"/>
              <a:gd name="connsiteY79" fmla="*/ 910 h 10000"/>
              <a:gd name="connsiteX80" fmla="*/ 6201 w 10000"/>
              <a:gd name="connsiteY80" fmla="*/ 798 h 10000"/>
              <a:gd name="connsiteX81" fmla="*/ 6130 w 10000"/>
              <a:gd name="connsiteY81" fmla="*/ 626 h 10000"/>
              <a:gd name="connsiteX82" fmla="*/ 6130 w 10000"/>
              <a:gd name="connsiteY82" fmla="*/ 544 h 10000"/>
              <a:gd name="connsiteX83" fmla="*/ 6197 w 10000"/>
              <a:gd name="connsiteY83" fmla="*/ 548 h 10000"/>
              <a:gd name="connsiteX84" fmla="*/ 6316 w 10000"/>
              <a:gd name="connsiteY84" fmla="*/ 601 h 10000"/>
              <a:gd name="connsiteX85" fmla="*/ 6292 w 10000"/>
              <a:gd name="connsiteY85" fmla="*/ 448 h 10000"/>
              <a:gd name="connsiteX86" fmla="*/ 6372 w 10000"/>
              <a:gd name="connsiteY86" fmla="*/ 351 h 10000"/>
              <a:gd name="connsiteX87" fmla="*/ 6447 w 10000"/>
              <a:gd name="connsiteY87" fmla="*/ 351 h 10000"/>
              <a:gd name="connsiteX88" fmla="*/ 6411 w 10000"/>
              <a:gd name="connsiteY88" fmla="*/ 274 h 10000"/>
              <a:gd name="connsiteX89" fmla="*/ 6364 w 10000"/>
              <a:gd name="connsiteY89" fmla="*/ 222 h 10000"/>
              <a:gd name="connsiteX90" fmla="*/ 6403 w 10000"/>
              <a:gd name="connsiteY90" fmla="*/ 91 h 10000"/>
              <a:gd name="connsiteX91" fmla="*/ 6612 w 10000"/>
              <a:gd name="connsiteY91" fmla="*/ 10 h 10000"/>
              <a:gd name="connsiteX92" fmla="*/ 6664 w 10000"/>
              <a:gd name="connsiteY92" fmla="*/ 34 h 10000"/>
              <a:gd name="connsiteX93" fmla="*/ 6727 w 10000"/>
              <a:gd name="connsiteY93" fmla="*/ 131 h 10000"/>
              <a:gd name="connsiteX94" fmla="*/ 6995 w 10000"/>
              <a:gd name="connsiteY94" fmla="*/ 317 h 10000"/>
              <a:gd name="connsiteX95" fmla="*/ 7138 w 10000"/>
              <a:gd name="connsiteY95" fmla="*/ 433 h 10000"/>
              <a:gd name="connsiteX96" fmla="*/ 7212 w 10000"/>
              <a:gd name="connsiteY96" fmla="*/ 486 h 10000"/>
              <a:gd name="connsiteX97" fmla="*/ 7425 w 10000"/>
              <a:gd name="connsiteY97" fmla="*/ 606 h 10000"/>
              <a:gd name="connsiteX98" fmla="*/ 7473 w 10000"/>
              <a:gd name="connsiteY98" fmla="*/ 640 h 10000"/>
              <a:gd name="connsiteX99" fmla="*/ 7986 w 10000"/>
              <a:gd name="connsiteY99" fmla="*/ 1024 h 10000"/>
              <a:gd name="connsiteX100" fmla="*/ 8069 w 10000"/>
              <a:gd name="connsiteY100" fmla="*/ 1068 h 10000"/>
              <a:gd name="connsiteX101" fmla="*/ 8144 w 10000"/>
              <a:gd name="connsiteY101" fmla="*/ 1203 h 10000"/>
              <a:gd name="connsiteX102" fmla="*/ 8226 w 10000"/>
              <a:gd name="connsiteY102" fmla="*/ 1313 h 10000"/>
              <a:gd name="connsiteX103" fmla="*/ 8515 w 10000"/>
              <a:gd name="connsiteY103" fmla="*/ 1265 h 10000"/>
              <a:gd name="connsiteX104" fmla="*/ 8831 w 10000"/>
              <a:gd name="connsiteY104" fmla="*/ 1255 h 10000"/>
              <a:gd name="connsiteX105" fmla="*/ 9033 w 10000"/>
              <a:gd name="connsiteY105" fmla="*/ 1549 h 10000"/>
              <a:gd name="connsiteX106" fmla="*/ 9119 w 10000"/>
              <a:gd name="connsiteY106" fmla="*/ 1650 h 10000"/>
              <a:gd name="connsiteX107" fmla="*/ 9222 w 10000"/>
              <a:gd name="connsiteY107" fmla="*/ 1631 h 10000"/>
              <a:gd name="connsiteX108" fmla="*/ 9324 w 10000"/>
              <a:gd name="connsiteY108" fmla="*/ 1669 h 10000"/>
              <a:gd name="connsiteX109" fmla="*/ 9490 w 10000"/>
              <a:gd name="connsiteY109" fmla="*/ 1755 h 10000"/>
              <a:gd name="connsiteX110" fmla="*/ 9533 w 10000"/>
              <a:gd name="connsiteY110" fmla="*/ 1837 h 10000"/>
              <a:gd name="connsiteX111" fmla="*/ 9569 w 10000"/>
              <a:gd name="connsiteY111" fmla="*/ 1905 h 10000"/>
              <a:gd name="connsiteX112" fmla="*/ 9814 w 10000"/>
              <a:gd name="connsiteY112" fmla="*/ 2063 h 10000"/>
              <a:gd name="connsiteX113" fmla="*/ 9893 w 10000"/>
              <a:gd name="connsiteY113" fmla="*/ 2246 h 10000"/>
              <a:gd name="connsiteX114" fmla="*/ 9968 w 10000"/>
              <a:gd name="connsiteY114" fmla="*/ 2539 h 10000"/>
              <a:gd name="connsiteX115" fmla="*/ 9952 w 10000"/>
              <a:gd name="connsiteY115" fmla="*/ 2732 h 10000"/>
              <a:gd name="connsiteX116" fmla="*/ 9909 w 10000"/>
              <a:gd name="connsiteY116" fmla="*/ 2784 h 10000"/>
              <a:gd name="connsiteX117" fmla="*/ 9889 w 10000"/>
              <a:gd name="connsiteY117" fmla="*/ 3001 h 10000"/>
              <a:gd name="connsiteX118" fmla="*/ 9830 w 10000"/>
              <a:gd name="connsiteY118" fmla="*/ 3453 h 10000"/>
              <a:gd name="connsiteX119" fmla="*/ 9647 w 10000"/>
              <a:gd name="connsiteY119" fmla="*/ 3434 h 10000"/>
              <a:gd name="connsiteX120" fmla="*/ 9525 w 10000"/>
              <a:gd name="connsiteY120" fmla="*/ 3381 h 10000"/>
              <a:gd name="connsiteX121" fmla="*/ 9435 w 10000"/>
              <a:gd name="connsiteY121" fmla="*/ 3366 h 10000"/>
              <a:gd name="connsiteX122" fmla="*/ 9159 w 10000"/>
              <a:gd name="connsiteY122" fmla="*/ 3420 h 10000"/>
              <a:gd name="connsiteX123" fmla="*/ 8803 w 10000"/>
              <a:gd name="connsiteY123" fmla="*/ 3823 h 10000"/>
              <a:gd name="connsiteX124" fmla="*/ 8629 w 10000"/>
              <a:gd name="connsiteY124" fmla="*/ 3900 h 10000"/>
              <a:gd name="connsiteX125" fmla="*/ 8413 w 10000"/>
              <a:gd name="connsiteY125" fmla="*/ 4039 h 10000"/>
              <a:gd name="connsiteX126" fmla="*/ 8317 w 10000"/>
              <a:gd name="connsiteY126" fmla="*/ 4256 h 10000"/>
              <a:gd name="connsiteX127" fmla="*/ 8254 w 10000"/>
              <a:gd name="connsiteY127" fmla="*/ 4323 h 10000"/>
              <a:gd name="connsiteX128" fmla="*/ 8219 w 10000"/>
              <a:gd name="connsiteY128" fmla="*/ 4242 h 10000"/>
              <a:gd name="connsiteX129" fmla="*/ 8187 w 10000"/>
              <a:gd name="connsiteY129" fmla="*/ 4073 h 10000"/>
              <a:gd name="connsiteX130" fmla="*/ 8124 w 10000"/>
              <a:gd name="connsiteY130" fmla="*/ 3987 h 10000"/>
              <a:gd name="connsiteX131" fmla="*/ 8029 w 10000"/>
              <a:gd name="connsiteY131" fmla="*/ 4059 h 10000"/>
              <a:gd name="connsiteX132" fmla="*/ 7765 w 10000"/>
              <a:gd name="connsiteY132" fmla="*/ 4222 h 10000"/>
              <a:gd name="connsiteX133" fmla="*/ 7722 w 10000"/>
              <a:gd name="connsiteY133" fmla="*/ 4102 h 10000"/>
              <a:gd name="connsiteX134" fmla="*/ 7761 w 10000"/>
              <a:gd name="connsiteY134" fmla="*/ 3953 h 10000"/>
              <a:gd name="connsiteX135" fmla="*/ 7650 w 10000"/>
              <a:gd name="connsiteY135" fmla="*/ 3886 h 10000"/>
              <a:gd name="connsiteX136" fmla="*/ 7555 w 10000"/>
              <a:gd name="connsiteY136" fmla="*/ 3900 h 10000"/>
              <a:gd name="connsiteX137" fmla="*/ 7354 w 10000"/>
              <a:gd name="connsiteY137" fmla="*/ 4146 h 10000"/>
              <a:gd name="connsiteX138" fmla="*/ 7248 w 10000"/>
              <a:gd name="connsiteY138" fmla="*/ 4194 h 10000"/>
              <a:gd name="connsiteX139" fmla="*/ 7122 w 10000"/>
              <a:gd name="connsiteY139" fmla="*/ 4242 h 10000"/>
              <a:gd name="connsiteX140" fmla="*/ 7059 w 10000"/>
              <a:gd name="connsiteY140" fmla="*/ 4237 h 10000"/>
              <a:gd name="connsiteX141" fmla="*/ 6975 w 10000"/>
              <a:gd name="connsiteY141" fmla="*/ 4136 h 10000"/>
              <a:gd name="connsiteX142" fmla="*/ 6849 w 10000"/>
              <a:gd name="connsiteY142" fmla="*/ 4160 h 10000"/>
              <a:gd name="connsiteX143" fmla="*/ 6833 w 10000"/>
              <a:gd name="connsiteY143" fmla="*/ 4203 h 10000"/>
              <a:gd name="connsiteX144" fmla="*/ 6695 w 10000"/>
              <a:gd name="connsiteY144" fmla="*/ 4280 h 10000"/>
              <a:gd name="connsiteX145" fmla="*/ 6403 w 10000"/>
              <a:gd name="connsiteY145" fmla="*/ 4429 h 10000"/>
              <a:gd name="connsiteX146" fmla="*/ 6463 w 10000"/>
              <a:gd name="connsiteY146" fmla="*/ 4621 h 10000"/>
              <a:gd name="connsiteX147" fmla="*/ 6648 w 10000"/>
              <a:gd name="connsiteY147" fmla="*/ 4746 h 10000"/>
              <a:gd name="connsiteX148" fmla="*/ 6699 w 10000"/>
              <a:gd name="connsiteY148" fmla="*/ 4881 h 10000"/>
              <a:gd name="connsiteX149" fmla="*/ 6652 w 10000"/>
              <a:gd name="connsiteY149" fmla="*/ 5170 h 10000"/>
              <a:gd name="connsiteX150" fmla="*/ 6632 w 10000"/>
              <a:gd name="connsiteY150" fmla="*/ 5434 h 10000"/>
              <a:gd name="connsiteX151" fmla="*/ 6640 w 10000"/>
              <a:gd name="connsiteY151" fmla="*/ 5636 h 10000"/>
              <a:gd name="connsiteX152" fmla="*/ 6502 w 10000"/>
              <a:gd name="connsiteY152" fmla="*/ 5794 h 10000"/>
              <a:gd name="connsiteX153" fmla="*/ 6403 w 10000"/>
              <a:gd name="connsiteY153" fmla="*/ 5987 h 10000"/>
              <a:gd name="connsiteX154" fmla="*/ 6470 w 10000"/>
              <a:gd name="connsiteY154" fmla="*/ 6127 h 10000"/>
              <a:gd name="connsiteX155" fmla="*/ 6577 w 10000"/>
              <a:gd name="connsiteY155" fmla="*/ 6121 h 10000"/>
              <a:gd name="connsiteX156" fmla="*/ 6675 w 10000"/>
              <a:gd name="connsiteY156" fmla="*/ 5906 h 10000"/>
              <a:gd name="connsiteX157" fmla="*/ 6821 w 10000"/>
              <a:gd name="connsiteY157" fmla="*/ 5814 h 10000"/>
              <a:gd name="connsiteX158" fmla="*/ 6912 w 10000"/>
              <a:gd name="connsiteY158" fmla="*/ 5977 h 10000"/>
              <a:gd name="connsiteX159" fmla="*/ 6920 w 10000"/>
              <a:gd name="connsiteY159" fmla="*/ 6073 h 10000"/>
              <a:gd name="connsiteX160" fmla="*/ 7067 w 10000"/>
              <a:gd name="connsiteY160" fmla="*/ 6194 h 10000"/>
              <a:gd name="connsiteX161" fmla="*/ 7149 w 10000"/>
              <a:gd name="connsiteY161" fmla="*/ 6247 h 10000"/>
              <a:gd name="connsiteX162" fmla="*/ 7236 w 10000"/>
              <a:gd name="connsiteY162" fmla="*/ 6314 h 10000"/>
              <a:gd name="connsiteX163" fmla="*/ 7315 w 10000"/>
              <a:gd name="connsiteY163" fmla="*/ 6430 h 10000"/>
              <a:gd name="connsiteX164" fmla="*/ 7366 w 10000"/>
              <a:gd name="connsiteY164" fmla="*/ 6540 h 10000"/>
              <a:gd name="connsiteX165" fmla="*/ 7382 w 10000"/>
              <a:gd name="connsiteY165" fmla="*/ 6612 h 10000"/>
              <a:gd name="connsiteX166" fmla="*/ 7358 w 10000"/>
              <a:gd name="connsiteY166" fmla="*/ 6708 h 10000"/>
              <a:gd name="connsiteX167" fmla="*/ 7354 w 10000"/>
              <a:gd name="connsiteY167" fmla="*/ 6771 h 10000"/>
              <a:gd name="connsiteX168" fmla="*/ 7374 w 10000"/>
              <a:gd name="connsiteY168" fmla="*/ 6887 h 10000"/>
              <a:gd name="connsiteX169" fmla="*/ 7410 w 10000"/>
              <a:gd name="connsiteY169" fmla="*/ 7016 h 10000"/>
              <a:gd name="connsiteX170" fmla="*/ 7453 w 10000"/>
              <a:gd name="connsiteY170" fmla="*/ 7121 h 10000"/>
              <a:gd name="connsiteX171" fmla="*/ 7544 w 10000"/>
              <a:gd name="connsiteY171" fmla="*/ 7069 h 10000"/>
              <a:gd name="connsiteX172" fmla="*/ 7599 w 10000"/>
              <a:gd name="connsiteY172" fmla="*/ 7002 h 10000"/>
              <a:gd name="connsiteX173" fmla="*/ 7734 w 10000"/>
              <a:gd name="connsiteY173" fmla="*/ 6987 h 10000"/>
              <a:gd name="connsiteX174" fmla="*/ 7761 w 10000"/>
              <a:gd name="connsiteY174" fmla="*/ 7121 h 10000"/>
              <a:gd name="connsiteX175" fmla="*/ 7761 w 10000"/>
              <a:gd name="connsiteY175" fmla="*/ 7175 h 10000"/>
              <a:gd name="connsiteX176" fmla="*/ 7813 w 10000"/>
              <a:gd name="connsiteY176" fmla="*/ 7377 h 10000"/>
              <a:gd name="connsiteX177" fmla="*/ 7907 w 10000"/>
              <a:gd name="connsiteY177" fmla="*/ 7482 h 10000"/>
              <a:gd name="connsiteX178" fmla="*/ 8033 w 10000"/>
              <a:gd name="connsiteY178" fmla="*/ 7617 h 10000"/>
              <a:gd name="connsiteX179" fmla="*/ 8128 w 10000"/>
              <a:gd name="connsiteY179" fmla="*/ 7704 h 10000"/>
              <a:gd name="connsiteX180" fmla="*/ 8199 w 10000"/>
              <a:gd name="connsiteY180" fmla="*/ 7862 h 10000"/>
              <a:gd name="connsiteX181" fmla="*/ 8112 w 10000"/>
              <a:gd name="connsiteY181" fmla="*/ 8175 h 10000"/>
              <a:gd name="connsiteX182" fmla="*/ 8152 w 10000"/>
              <a:gd name="connsiteY182" fmla="*/ 8492 h 10000"/>
              <a:gd name="connsiteX183" fmla="*/ 8136 w 10000"/>
              <a:gd name="connsiteY183" fmla="*/ 8685 h 10000"/>
              <a:gd name="connsiteX184" fmla="*/ 8033 w 10000"/>
              <a:gd name="connsiteY184" fmla="*/ 8814 h 10000"/>
              <a:gd name="connsiteX185" fmla="*/ 8171 w 10000"/>
              <a:gd name="connsiteY185" fmla="*/ 8862 h 10000"/>
              <a:gd name="connsiteX186" fmla="*/ 8211 w 10000"/>
              <a:gd name="connsiteY186" fmla="*/ 8978 h 10000"/>
              <a:gd name="connsiteX187" fmla="*/ 8155 w 10000"/>
              <a:gd name="connsiteY187" fmla="*/ 9166 h 10000"/>
              <a:gd name="connsiteX188" fmla="*/ 8065 w 10000"/>
              <a:gd name="connsiteY188" fmla="*/ 9262 h 10000"/>
              <a:gd name="connsiteX189" fmla="*/ 7935 w 10000"/>
              <a:gd name="connsiteY189" fmla="*/ 9449 h 10000"/>
              <a:gd name="connsiteX190" fmla="*/ 7856 w 10000"/>
              <a:gd name="connsiteY190" fmla="*/ 9675 h 10000"/>
              <a:gd name="connsiteX191" fmla="*/ 7840 w 10000"/>
              <a:gd name="connsiteY191" fmla="*/ 9800 h 10000"/>
              <a:gd name="connsiteX192" fmla="*/ 7773 w 10000"/>
              <a:gd name="connsiteY192" fmla="*/ 9901 h 10000"/>
              <a:gd name="connsiteX193" fmla="*/ 7611 w 10000"/>
              <a:gd name="connsiteY193" fmla="*/ 9964 h 10000"/>
              <a:gd name="connsiteX194" fmla="*/ 7477 w 10000"/>
              <a:gd name="connsiteY194" fmla="*/ 9921 h 10000"/>
              <a:gd name="connsiteX195" fmla="*/ 7350 w 10000"/>
              <a:gd name="connsiteY195" fmla="*/ 9848 h 10000"/>
              <a:gd name="connsiteX196" fmla="*/ 7279 w 10000"/>
              <a:gd name="connsiteY196" fmla="*/ 9843 h 10000"/>
              <a:gd name="connsiteX197" fmla="*/ 7165 w 10000"/>
              <a:gd name="connsiteY197" fmla="*/ 9833 h 10000"/>
              <a:gd name="connsiteX198" fmla="*/ 7078 w 10000"/>
              <a:gd name="connsiteY198" fmla="*/ 9800 h 10000"/>
              <a:gd name="connsiteX199" fmla="*/ 7051 w 10000"/>
              <a:gd name="connsiteY199" fmla="*/ 9617 h 10000"/>
              <a:gd name="connsiteX200" fmla="*/ 7078 w 10000"/>
              <a:gd name="connsiteY200" fmla="*/ 9276 h 10000"/>
              <a:gd name="connsiteX201" fmla="*/ 6983 w 10000"/>
              <a:gd name="connsiteY201" fmla="*/ 9190 h 10000"/>
              <a:gd name="connsiteX202" fmla="*/ 6955 w 10000"/>
              <a:gd name="connsiteY202" fmla="*/ 9266 h 10000"/>
              <a:gd name="connsiteX203" fmla="*/ 6951 w 10000"/>
              <a:gd name="connsiteY203" fmla="*/ 9406 h 10000"/>
              <a:gd name="connsiteX204" fmla="*/ 6920 w 10000"/>
              <a:gd name="connsiteY204" fmla="*/ 9473 h 10000"/>
              <a:gd name="connsiteX205" fmla="*/ 6782 w 10000"/>
              <a:gd name="connsiteY205" fmla="*/ 9535 h 10000"/>
              <a:gd name="connsiteX206" fmla="*/ 6727 w 10000"/>
              <a:gd name="connsiteY206" fmla="*/ 9387 h 10000"/>
              <a:gd name="connsiteX207" fmla="*/ 6738 w 10000"/>
              <a:gd name="connsiteY207" fmla="*/ 9127 h 10000"/>
              <a:gd name="connsiteX208" fmla="*/ 6770 w 10000"/>
              <a:gd name="connsiteY208" fmla="*/ 8925 h 10000"/>
              <a:gd name="connsiteX209" fmla="*/ 6766 w 10000"/>
              <a:gd name="connsiteY209" fmla="*/ 8819 h 10000"/>
              <a:gd name="connsiteX210" fmla="*/ 6691 w 10000"/>
              <a:gd name="connsiteY210" fmla="*/ 8809 h 10000"/>
              <a:gd name="connsiteX211" fmla="*/ 6388 w 10000"/>
              <a:gd name="connsiteY211" fmla="*/ 8766 h 10000"/>
              <a:gd name="connsiteX212" fmla="*/ 6300 w 10000"/>
              <a:gd name="connsiteY212" fmla="*/ 8704 h 10000"/>
              <a:gd name="connsiteX213" fmla="*/ 6264 w 10000"/>
              <a:gd name="connsiteY213" fmla="*/ 8569 h 10000"/>
              <a:gd name="connsiteX214" fmla="*/ 6260 w 10000"/>
              <a:gd name="connsiteY214" fmla="*/ 8098 h 10000"/>
              <a:gd name="connsiteX215" fmla="*/ 6190 w 10000"/>
              <a:gd name="connsiteY215" fmla="*/ 7804 h 10000"/>
              <a:gd name="connsiteX216" fmla="*/ 6099 w 10000"/>
              <a:gd name="connsiteY216" fmla="*/ 7752 h 10000"/>
              <a:gd name="connsiteX217" fmla="*/ 6032 w 10000"/>
              <a:gd name="connsiteY217" fmla="*/ 7776 h 10000"/>
              <a:gd name="connsiteX218" fmla="*/ 5847 w 10000"/>
              <a:gd name="connsiteY218" fmla="*/ 7737 h 10000"/>
              <a:gd name="connsiteX219" fmla="*/ 5784 w 10000"/>
              <a:gd name="connsiteY219" fmla="*/ 7699 h 10000"/>
              <a:gd name="connsiteX220" fmla="*/ 5656 w 10000"/>
              <a:gd name="connsiteY220" fmla="*/ 7728 h 10000"/>
              <a:gd name="connsiteX221" fmla="*/ 5578 w 10000"/>
              <a:gd name="connsiteY221" fmla="*/ 7790 h 10000"/>
              <a:gd name="connsiteX222" fmla="*/ 5365 w 10000"/>
              <a:gd name="connsiteY222" fmla="*/ 7916 h 10000"/>
              <a:gd name="connsiteX223" fmla="*/ 5219 w 10000"/>
              <a:gd name="connsiteY223" fmla="*/ 7963 h 10000"/>
              <a:gd name="connsiteX224" fmla="*/ 5179 w 10000"/>
              <a:gd name="connsiteY224" fmla="*/ 7824 h 10000"/>
              <a:gd name="connsiteX225" fmla="*/ 5179 w 10000"/>
              <a:gd name="connsiteY225" fmla="*/ 7766 h 10000"/>
              <a:gd name="connsiteX226" fmla="*/ 5124 w 10000"/>
              <a:gd name="connsiteY226" fmla="*/ 7583 h 10000"/>
              <a:gd name="connsiteX227" fmla="*/ 5081 w 10000"/>
              <a:gd name="connsiteY227" fmla="*/ 7449 h 10000"/>
              <a:gd name="connsiteX228" fmla="*/ 4977 w 10000"/>
              <a:gd name="connsiteY228" fmla="*/ 7492 h 10000"/>
              <a:gd name="connsiteX229" fmla="*/ 4859 w 10000"/>
              <a:gd name="connsiteY229" fmla="*/ 7497 h 10000"/>
              <a:gd name="connsiteX230" fmla="*/ 4780 w 10000"/>
              <a:gd name="connsiteY230" fmla="*/ 7497 h 10000"/>
              <a:gd name="connsiteX231" fmla="*/ 4666 w 10000"/>
              <a:gd name="connsiteY231" fmla="*/ 7454 h 10000"/>
              <a:gd name="connsiteX232" fmla="*/ 4571 w 10000"/>
              <a:gd name="connsiteY232" fmla="*/ 7415 h 10000"/>
              <a:gd name="connsiteX233" fmla="*/ 4504 w 10000"/>
              <a:gd name="connsiteY233" fmla="*/ 7430 h 10000"/>
              <a:gd name="connsiteX234" fmla="*/ 4406 w 10000"/>
              <a:gd name="connsiteY234" fmla="*/ 7526 h 10000"/>
              <a:gd name="connsiteX235" fmla="*/ 4330 w 10000"/>
              <a:gd name="connsiteY235" fmla="*/ 7632 h 10000"/>
              <a:gd name="connsiteX236" fmla="*/ 4306 w 10000"/>
              <a:gd name="connsiteY236" fmla="*/ 7675 h 10000"/>
              <a:gd name="connsiteX237" fmla="*/ 4339 w 10000"/>
              <a:gd name="connsiteY237" fmla="*/ 7843 h 10000"/>
              <a:gd name="connsiteX238" fmla="*/ 4359 w 10000"/>
              <a:gd name="connsiteY238" fmla="*/ 7901 h 10000"/>
              <a:gd name="connsiteX239" fmla="*/ 4310 w 10000"/>
              <a:gd name="connsiteY239" fmla="*/ 8199 h 10000"/>
              <a:gd name="connsiteX240" fmla="*/ 4228 w 10000"/>
              <a:gd name="connsiteY240" fmla="*/ 8300 h 10000"/>
              <a:gd name="connsiteX241" fmla="*/ 4015 w 10000"/>
              <a:gd name="connsiteY241" fmla="*/ 8401 h 10000"/>
              <a:gd name="connsiteX242" fmla="*/ 3999 w 10000"/>
              <a:gd name="connsiteY242" fmla="*/ 8324 h 10000"/>
              <a:gd name="connsiteX243" fmla="*/ 3971 w 10000"/>
              <a:gd name="connsiteY243" fmla="*/ 8261 h 10000"/>
              <a:gd name="connsiteX244" fmla="*/ 3620 w 10000"/>
              <a:gd name="connsiteY244" fmla="*/ 8252 h 10000"/>
              <a:gd name="connsiteX245" fmla="*/ 3454 w 10000"/>
              <a:gd name="connsiteY245" fmla="*/ 8392 h 10000"/>
              <a:gd name="connsiteX246" fmla="*/ 3336 w 10000"/>
              <a:gd name="connsiteY246" fmla="*/ 8487 h 10000"/>
              <a:gd name="connsiteX247" fmla="*/ 3214 w 10000"/>
              <a:gd name="connsiteY247" fmla="*/ 8535 h 10000"/>
              <a:gd name="connsiteX248" fmla="*/ 3190 w 10000"/>
              <a:gd name="connsiteY248" fmla="*/ 8642 h 10000"/>
              <a:gd name="connsiteX249" fmla="*/ 3162 w 10000"/>
              <a:gd name="connsiteY249" fmla="*/ 8833 h 10000"/>
              <a:gd name="connsiteX250" fmla="*/ 3052 w 10000"/>
              <a:gd name="connsiteY250" fmla="*/ 8857 h 10000"/>
              <a:gd name="connsiteX251" fmla="*/ 3012 w 10000"/>
              <a:gd name="connsiteY251" fmla="*/ 8862 h 10000"/>
              <a:gd name="connsiteX252" fmla="*/ 2948 w 10000"/>
              <a:gd name="connsiteY252" fmla="*/ 9045 h 10000"/>
              <a:gd name="connsiteX253" fmla="*/ 2838 w 10000"/>
              <a:gd name="connsiteY253" fmla="*/ 9137 h 10000"/>
              <a:gd name="connsiteX254" fmla="*/ 2743 w 10000"/>
              <a:gd name="connsiteY254" fmla="*/ 9137 h 10000"/>
              <a:gd name="connsiteX255" fmla="*/ 2645 w 10000"/>
              <a:gd name="connsiteY255" fmla="*/ 9112 h 10000"/>
              <a:gd name="connsiteX256" fmla="*/ 2641 w 10000"/>
              <a:gd name="connsiteY256" fmla="*/ 8964 h 10000"/>
              <a:gd name="connsiteX257" fmla="*/ 2657 w 10000"/>
              <a:gd name="connsiteY257" fmla="*/ 8824 h 10000"/>
              <a:gd name="connsiteX258" fmla="*/ 2676 w 10000"/>
              <a:gd name="connsiteY258" fmla="*/ 8752 h 10000"/>
              <a:gd name="connsiteX259" fmla="*/ 2676 w 10000"/>
              <a:gd name="connsiteY259" fmla="*/ 8646 h 10000"/>
              <a:gd name="connsiteX260" fmla="*/ 2554 w 10000"/>
              <a:gd name="connsiteY260" fmla="*/ 8425 h 10000"/>
              <a:gd name="connsiteX261" fmla="*/ 2385 w 10000"/>
              <a:gd name="connsiteY261" fmla="*/ 8280 h 10000"/>
              <a:gd name="connsiteX262" fmla="*/ 2361 w 10000"/>
              <a:gd name="connsiteY262" fmla="*/ 8352 h 10000"/>
              <a:gd name="connsiteX263" fmla="*/ 2436 w 10000"/>
              <a:gd name="connsiteY263" fmla="*/ 8478 h 10000"/>
              <a:gd name="connsiteX264" fmla="*/ 2503 w 10000"/>
              <a:gd name="connsiteY264" fmla="*/ 8718 h 10000"/>
              <a:gd name="connsiteX265" fmla="*/ 2519 w 10000"/>
              <a:gd name="connsiteY265" fmla="*/ 8781 h 10000"/>
              <a:gd name="connsiteX266" fmla="*/ 2554 w 10000"/>
              <a:gd name="connsiteY266" fmla="*/ 8867 h 10000"/>
              <a:gd name="connsiteX267" fmla="*/ 2468 w 10000"/>
              <a:gd name="connsiteY267" fmla="*/ 8872 h 10000"/>
              <a:gd name="connsiteX268" fmla="*/ 2468 w 10000"/>
              <a:gd name="connsiteY268" fmla="*/ 8964 h 10000"/>
              <a:gd name="connsiteX269" fmla="*/ 2404 w 10000"/>
              <a:gd name="connsiteY269" fmla="*/ 9026 h 10000"/>
              <a:gd name="connsiteX270" fmla="*/ 2258 w 10000"/>
              <a:gd name="connsiteY270" fmla="*/ 8997 h 10000"/>
              <a:gd name="connsiteX271" fmla="*/ 2068 w 10000"/>
              <a:gd name="connsiteY271" fmla="*/ 8761 h 10000"/>
              <a:gd name="connsiteX272" fmla="*/ 1978 w 10000"/>
              <a:gd name="connsiteY272" fmla="*/ 8348 h 10000"/>
              <a:gd name="connsiteX273" fmla="*/ 1785 w 10000"/>
              <a:gd name="connsiteY273" fmla="*/ 8121 h 10000"/>
              <a:gd name="connsiteX274" fmla="*/ 1563 w 10000"/>
              <a:gd name="connsiteY274" fmla="*/ 8102 h 10000"/>
              <a:gd name="connsiteX275" fmla="*/ 1429 w 10000"/>
              <a:gd name="connsiteY275" fmla="*/ 8035 h 10000"/>
              <a:gd name="connsiteX276" fmla="*/ 1228 w 10000"/>
              <a:gd name="connsiteY276" fmla="*/ 7992 h 10000"/>
              <a:gd name="connsiteX277" fmla="*/ 947 w 10000"/>
              <a:gd name="connsiteY277" fmla="*/ 7949 h 10000"/>
              <a:gd name="connsiteX278" fmla="*/ 912 w 10000"/>
              <a:gd name="connsiteY278" fmla="*/ 7857 h 10000"/>
              <a:gd name="connsiteX279" fmla="*/ 863 w 10000"/>
              <a:gd name="connsiteY279" fmla="*/ 762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000" h="10000">
                <a:moveTo>
                  <a:pt x="863" y="7622"/>
                </a:moveTo>
                <a:cubicBezTo>
                  <a:pt x="862" y="7565"/>
                  <a:pt x="903" y="7557"/>
                  <a:pt x="903" y="7517"/>
                </a:cubicBezTo>
                <a:cubicBezTo>
                  <a:pt x="900" y="7490"/>
                  <a:pt x="889" y="7456"/>
                  <a:pt x="876" y="7401"/>
                </a:cubicBezTo>
                <a:cubicBezTo>
                  <a:pt x="833" y="7314"/>
                  <a:pt x="813" y="7276"/>
                  <a:pt x="825" y="7189"/>
                </a:cubicBezTo>
                <a:cubicBezTo>
                  <a:pt x="845" y="7088"/>
                  <a:pt x="841" y="7088"/>
                  <a:pt x="754" y="7107"/>
                </a:cubicBezTo>
                <a:cubicBezTo>
                  <a:pt x="612" y="7141"/>
                  <a:pt x="470" y="7146"/>
                  <a:pt x="327" y="7141"/>
                </a:cubicBezTo>
                <a:cubicBezTo>
                  <a:pt x="276" y="7137"/>
                  <a:pt x="252" y="7102"/>
                  <a:pt x="272" y="7040"/>
                </a:cubicBezTo>
                <a:cubicBezTo>
                  <a:pt x="280" y="6997"/>
                  <a:pt x="288" y="6958"/>
                  <a:pt x="300" y="6920"/>
                </a:cubicBezTo>
                <a:cubicBezTo>
                  <a:pt x="311" y="6852"/>
                  <a:pt x="296" y="6814"/>
                  <a:pt x="236" y="6790"/>
                </a:cubicBezTo>
                <a:cubicBezTo>
                  <a:pt x="91" y="6742"/>
                  <a:pt x="0" y="6592"/>
                  <a:pt x="0" y="6410"/>
                </a:cubicBezTo>
                <a:cubicBezTo>
                  <a:pt x="0" y="6377"/>
                  <a:pt x="12" y="6352"/>
                  <a:pt x="28" y="6333"/>
                </a:cubicBezTo>
                <a:cubicBezTo>
                  <a:pt x="138" y="6218"/>
                  <a:pt x="260" y="6136"/>
                  <a:pt x="403" y="6097"/>
                </a:cubicBezTo>
                <a:cubicBezTo>
                  <a:pt x="502" y="6073"/>
                  <a:pt x="580" y="6040"/>
                  <a:pt x="596" y="5896"/>
                </a:cubicBezTo>
                <a:cubicBezTo>
                  <a:pt x="604" y="5809"/>
                  <a:pt x="675" y="5775"/>
                  <a:pt x="742" y="5775"/>
                </a:cubicBezTo>
                <a:cubicBezTo>
                  <a:pt x="813" y="5775"/>
                  <a:pt x="848" y="5756"/>
                  <a:pt x="852" y="5660"/>
                </a:cubicBezTo>
                <a:cubicBezTo>
                  <a:pt x="852" y="5588"/>
                  <a:pt x="892" y="5530"/>
                  <a:pt x="927" y="5477"/>
                </a:cubicBezTo>
                <a:cubicBezTo>
                  <a:pt x="982" y="5396"/>
                  <a:pt x="979" y="5377"/>
                  <a:pt x="900" y="5333"/>
                </a:cubicBezTo>
                <a:cubicBezTo>
                  <a:pt x="825" y="5294"/>
                  <a:pt x="754" y="5242"/>
                  <a:pt x="691" y="5184"/>
                </a:cubicBezTo>
                <a:cubicBezTo>
                  <a:pt x="576" y="5087"/>
                  <a:pt x="584" y="5006"/>
                  <a:pt x="707" y="4939"/>
                </a:cubicBezTo>
                <a:cubicBezTo>
                  <a:pt x="738" y="4920"/>
                  <a:pt x="762" y="4901"/>
                  <a:pt x="770" y="4861"/>
                </a:cubicBezTo>
                <a:cubicBezTo>
                  <a:pt x="778" y="4818"/>
                  <a:pt x="797" y="4789"/>
                  <a:pt x="837" y="4794"/>
                </a:cubicBezTo>
                <a:cubicBezTo>
                  <a:pt x="880" y="4794"/>
                  <a:pt x="892" y="4756"/>
                  <a:pt x="892" y="4708"/>
                </a:cubicBezTo>
                <a:cubicBezTo>
                  <a:pt x="892" y="4631"/>
                  <a:pt x="912" y="4563"/>
                  <a:pt x="939" y="4496"/>
                </a:cubicBezTo>
                <a:cubicBezTo>
                  <a:pt x="975" y="4424"/>
                  <a:pt x="1027" y="4396"/>
                  <a:pt x="1094" y="4424"/>
                </a:cubicBezTo>
                <a:cubicBezTo>
                  <a:pt x="1204" y="4477"/>
                  <a:pt x="1315" y="4496"/>
                  <a:pt x="1433" y="4492"/>
                </a:cubicBezTo>
                <a:cubicBezTo>
                  <a:pt x="1464" y="4487"/>
                  <a:pt x="1496" y="4487"/>
                  <a:pt x="1516" y="4515"/>
                </a:cubicBezTo>
                <a:cubicBezTo>
                  <a:pt x="1575" y="4597"/>
                  <a:pt x="1657" y="4631"/>
                  <a:pt x="1741" y="4665"/>
                </a:cubicBezTo>
                <a:cubicBezTo>
                  <a:pt x="1793" y="4689"/>
                  <a:pt x="1828" y="4727"/>
                  <a:pt x="1863" y="4785"/>
                </a:cubicBezTo>
                <a:cubicBezTo>
                  <a:pt x="1934" y="4905"/>
                  <a:pt x="1997" y="4929"/>
                  <a:pt x="2104" y="4852"/>
                </a:cubicBezTo>
                <a:cubicBezTo>
                  <a:pt x="2202" y="4775"/>
                  <a:pt x="2301" y="4713"/>
                  <a:pt x="2424" y="4737"/>
                </a:cubicBezTo>
                <a:cubicBezTo>
                  <a:pt x="2464" y="4742"/>
                  <a:pt x="2487" y="4703"/>
                  <a:pt x="2511" y="4675"/>
                </a:cubicBezTo>
                <a:cubicBezTo>
                  <a:pt x="2590" y="4602"/>
                  <a:pt x="2645" y="4606"/>
                  <a:pt x="2712" y="4694"/>
                </a:cubicBezTo>
                <a:cubicBezTo>
                  <a:pt x="2767" y="4770"/>
                  <a:pt x="2803" y="4861"/>
                  <a:pt x="2834" y="4953"/>
                </a:cubicBezTo>
                <a:cubicBezTo>
                  <a:pt x="2870" y="5073"/>
                  <a:pt x="2909" y="5194"/>
                  <a:pt x="2968" y="5299"/>
                </a:cubicBezTo>
                <a:cubicBezTo>
                  <a:pt x="3028" y="5406"/>
                  <a:pt x="3056" y="5420"/>
                  <a:pt x="3158" y="5382"/>
                </a:cubicBezTo>
                <a:cubicBezTo>
                  <a:pt x="3210" y="5366"/>
                  <a:pt x="3261" y="5361"/>
                  <a:pt x="3308" y="5386"/>
                </a:cubicBezTo>
                <a:cubicBezTo>
                  <a:pt x="3359" y="5410"/>
                  <a:pt x="3403" y="5401"/>
                  <a:pt x="3442" y="5352"/>
                </a:cubicBezTo>
                <a:cubicBezTo>
                  <a:pt x="3470" y="5318"/>
                  <a:pt x="3501" y="5294"/>
                  <a:pt x="3541" y="5294"/>
                </a:cubicBezTo>
                <a:cubicBezTo>
                  <a:pt x="3612" y="5304"/>
                  <a:pt x="3663" y="5266"/>
                  <a:pt x="3711" y="5213"/>
                </a:cubicBezTo>
                <a:cubicBezTo>
                  <a:pt x="3833" y="5068"/>
                  <a:pt x="3971" y="4939"/>
                  <a:pt x="4042" y="4732"/>
                </a:cubicBezTo>
                <a:cubicBezTo>
                  <a:pt x="4109" y="4549"/>
                  <a:pt x="4220" y="4401"/>
                  <a:pt x="4351" y="4275"/>
                </a:cubicBezTo>
                <a:cubicBezTo>
                  <a:pt x="4394" y="4227"/>
                  <a:pt x="4430" y="4174"/>
                  <a:pt x="4453" y="4106"/>
                </a:cubicBezTo>
                <a:cubicBezTo>
                  <a:pt x="4465" y="4073"/>
                  <a:pt x="4473" y="4035"/>
                  <a:pt x="4497" y="4006"/>
                </a:cubicBezTo>
                <a:cubicBezTo>
                  <a:pt x="4571" y="3905"/>
                  <a:pt x="4571" y="3818"/>
                  <a:pt x="4493" y="3713"/>
                </a:cubicBezTo>
                <a:cubicBezTo>
                  <a:pt x="4441" y="3646"/>
                  <a:pt x="4481" y="3534"/>
                  <a:pt x="4571" y="3472"/>
                </a:cubicBezTo>
                <a:cubicBezTo>
                  <a:pt x="4615" y="3439"/>
                  <a:pt x="4646" y="3410"/>
                  <a:pt x="4658" y="3347"/>
                </a:cubicBezTo>
                <a:cubicBezTo>
                  <a:pt x="4674" y="3275"/>
                  <a:pt x="4725" y="3284"/>
                  <a:pt x="4769" y="3308"/>
                </a:cubicBezTo>
                <a:cubicBezTo>
                  <a:pt x="4796" y="3318"/>
                  <a:pt x="4820" y="3342"/>
                  <a:pt x="4839" y="3366"/>
                </a:cubicBezTo>
                <a:cubicBezTo>
                  <a:pt x="4891" y="3420"/>
                  <a:pt x="4934" y="3420"/>
                  <a:pt x="4981" y="3361"/>
                </a:cubicBezTo>
                <a:cubicBezTo>
                  <a:pt x="4997" y="3342"/>
                  <a:pt x="5018" y="3328"/>
                  <a:pt x="5038" y="3313"/>
                </a:cubicBezTo>
                <a:cubicBezTo>
                  <a:pt x="5105" y="3260"/>
                  <a:pt x="5124" y="3270"/>
                  <a:pt x="5148" y="3361"/>
                </a:cubicBezTo>
                <a:cubicBezTo>
                  <a:pt x="5191" y="3520"/>
                  <a:pt x="5250" y="3549"/>
                  <a:pt x="5357" y="3463"/>
                </a:cubicBezTo>
                <a:cubicBezTo>
                  <a:pt x="5388" y="3439"/>
                  <a:pt x="5416" y="3415"/>
                  <a:pt x="5444" y="3396"/>
                </a:cubicBezTo>
                <a:cubicBezTo>
                  <a:pt x="5503" y="3351"/>
                  <a:pt x="5515" y="3299"/>
                  <a:pt x="5483" y="3227"/>
                </a:cubicBezTo>
                <a:cubicBezTo>
                  <a:pt x="5440" y="3131"/>
                  <a:pt x="5459" y="3073"/>
                  <a:pt x="5538" y="3020"/>
                </a:cubicBezTo>
                <a:cubicBezTo>
                  <a:pt x="5558" y="3010"/>
                  <a:pt x="5578" y="2996"/>
                  <a:pt x="5601" y="2982"/>
                </a:cubicBezTo>
                <a:cubicBezTo>
                  <a:pt x="5633" y="2963"/>
                  <a:pt x="5637" y="2929"/>
                  <a:pt x="5617" y="2891"/>
                </a:cubicBezTo>
                <a:cubicBezTo>
                  <a:pt x="5562" y="2770"/>
                  <a:pt x="5570" y="2717"/>
                  <a:pt x="5652" y="2631"/>
                </a:cubicBezTo>
                <a:cubicBezTo>
                  <a:pt x="5669" y="2616"/>
                  <a:pt x="5701" y="2601"/>
                  <a:pt x="5697" y="2568"/>
                </a:cubicBezTo>
                <a:cubicBezTo>
                  <a:pt x="5689" y="2530"/>
                  <a:pt x="5656" y="2544"/>
                  <a:pt x="5637" y="2534"/>
                </a:cubicBezTo>
                <a:cubicBezTo>
                  <a:pt x="5613" y="2530"/>
                  <a:pt x="5593" y="2525"/>
                  <a:pt x="5589" y="2491"/>
                </a:cubicBezTo>
                <a:cubicBezTo>
                  <a:pt x="5582" y="2453"/>
                  <a:pt x="5613" y="2448"/>
                  <a:pt x="5633" y="2434"/>
                </a:cubicBezTo>
                <a:cubicBezTo>
                  <a:pt x="5709" y="2386"/>
                  <a:pt x="5787" y="2337"/>
                  <a:pt x="5851" y="2265"/>
                </a:cubicBezTo>
                <a:cubicBezTo>
                  <a:pt x="5898" y="2212"/>
                  <a:pt x="5925" y="2145"/>
                  <a:pt x="5918" y="2068"/>
                </a:cubicBezTo>
                <a:cubicBezTo>
                  <a:pt x="5910" y="2010"/>
                  <a:pt x="5925" y="1977"/>
                  <a:pt x="5965" y="1948"/>
                </a:cubicBezTo>
                <a:cubicBezTo>
                  <a:pt x="6004" y="1919"/>
                  <a:pt x="6032" y="1881"/>
                  <a:pt x="6012" y="1813"/>
                </a:cubicBezTo>
                <a:cubicBezTo>
                  <a:pt x="5992" y="1760"/>
                  <a:pt x="6028" y="1732"/>
                  <a:pt x="6067" y="1722"/>
                </a:cubicBezTo>
                <a:cubicBezTo>
                  <a:pt x="6095" y="1712"/>
                  <a:pt x="6130" y="1717"/>
                  <a:pt x="6158" y="1727"/>
                </a:cubicBezTo>
                <a:cubicBezTo>
                  <a:pt x="6237" y="1741"/>
                  <a:pt x="6296" y="1736"/>
                  <a:pt x="6336" y="1631"/>
                </a:cubicBezTo>
                <a:cubicBezTo>
                  <a:pt x="6360" y="1572"/>
                  <a:pt x="6411" y="1525"/>
                  <a:pt x="6447" y="1472"/>
                </a:cubicBezTo>
                <a:cubicBezTo>
                  <a:pt x="6466" y="1448"/>
                  <a:pt x="6490" y="1453"/>
                  <a:pt x="6514" y="1467"/>
                </a:cubicBezTo>
                <a:cubicBezTo>
                  <a:pt x="6553" y="1491"/>
                  <a:pt x="6589" y="1467"/>
                  <a:pt x="6624" y="1448"/>
                </a:cubicBezTo>
                <a:cubicBezTo>
                  <a:pt x="6656" y="1429"/>
                  <a:pt x="6667" y="1405"/>
                  <a:pt x="6636" y="1376"/>
                </a:cubicBezTo>
                <a:cubicBezTo>
                  <a:pt x="6585" y="1327"/>
                  <a:pt x="6581" y="1275"/>
                  <a:pt x="6620" y="1212"/>
                </a:cubicBezTo>
                <a:cubicBezTo>
                  <a:pt x="6632" y="1198"/>
                  <a:pt x="6652" y="1174"/>
                  <a:pt x="6636" y="1155"/>
                </a:cubicBezTo>
                <a:cubicBezTo>
                  <a:pt x="6624" y="1136"/>
                  <a:pt x="6604" y="1150"/>
                  <a:pt x="6589" y="1155"/>
                </a:cubicBezTo>
                <a:cubicBezTo>
                  <a:pt x="6545" y="1174"/>
                  <a:pt x="6518" y="1164"/>
                  <a:pt x="6514" y="1101"/>
                </a:cubicBezTo>
                <a:cubicBezTo>
                  <a:pt x="6514" y="1077"/>
                  <a:pt x="6510" y="1053"/>
                  <a:pt x="6486" y="1048"/>
                </a:cubicBezTo>
                <a:cubicBezTo>
                  <a:pt x="6439" y="1039"/>
                  <a:pt x="6423" y="1005"/>
                  <a:pt x="6415" y="953"/>
                </a:cubicBezTo>
                <a:cubicBezTo>
                  <a:pt x="6411" y="905"/>
                  <a:pt x="6376" y="905"/>
                  <a:pt x="6348" y="910"/>
                </a:cubicBezTo>
                <a:cubicBezTo>
                  <a:pt x="6272" y="924"/>
                  <a:pt x="6229" y="881"/>
                  <a:pt x="6201" y="798"/>
                </a:cubicBezTo>
                <a:cubicBezTo>
                  <a:pt x="6182" y="741"/>
                  <a:pt x="6154" y="683"/>
                  <a:pt x="6130" y="626"/>
                </a:cubicBezTo>
                <a:cubicBezTo>
                  <a:pt x="6123" y="601"/>
                  <a:pt x="6115" y="572"/>
                  <a:pt x="6130" y="544"/>
                </a:cubicBezTo>
                <a:cubicBezTo>
                  <a:pt x="6154" y="515"/>
                  <a:pt x="6174" y="539"/>
                  <a:pt x="6197" y="548"/>
                </a:cubicBezTo>
                <a:cubicBezTo>
                  <a:pt x="6237" y="572"/>
                  <a:pt x="6280" y="636"/>
                  <a:pt x="6316" y="601"/>
                </a:cubicBezTo>
                <a:cubicBezTo>
                  <a:pt x="6356" y="563"/>
                  <a:pt x="6304" y="500"/>
                  <a:pt x="6292" y="448"/>
                </a:cubicBezTo>
                <a:cubicBezTo>
                  <a:pt x="6276" y="351"/>
                  <a:pt x="6292" y="327"/>
                  <a:pt x="6372" y="351"/>
                </a:cubicBezTo>
                <a:cubicBezTo>
                  <a:pt x="6395" y="361"/>
                  <a:pt x="6427" y="386"/>
                  <a:pt x="6447" y="351"/>
                </a:cubicBezTo>
                <a:cubicBezTo>
                  <a:pt x="6463" y="313"/>
                  <a:pt x="6427" y="298"/>
                  <a:pt x="6411" y="274"/>
                </a:cubicBezTo>
                <a:cubicBezTo>
                  <a:pt x="6395" y="255"/>
                  <a:pt x="6380" y="241"/>
                  <a:pt x="6364" y="222"/>
                </a:cubicBezTo>
                <a:cubicBezTo>
                  <a:pt x="6320" y="159"/>
                  <a:pt x="6336" y="106"/>
                  <a:pt x="6403" y="91"/>
                </a:cubicBezTo>
                <a:cubicBezTo>
                  <a:pt x="6478" y="82"/>
                  <a:pt x="6553" y="91"/>
                  <a:pt x="6612" y="10"/>
                </a:cubicBezTo>
                <a:cubicBezTo>
                  <a:pt x="6628" y="-14"/>
                  <a:pt x="6648" y="15"/>
                  <a:pt x="6664" y="34"/>
                </a:cubicBezTo>
                <a:cubicBezTo>
                  <a:pt x="6683" y="67"/>
                  <a:pt x="6703" y="101"/>
                  <a:pt x="6727" y="131"/>
                </a:cubicBezTo>
                <a:cubicBezTo>
                  <a:pt x="6798" y="231"/>
                  <a:pt x="6876" y="317"/>
                  <a:pt x="6995" y="317"/>
                </a:cubicBezTo>
                <a:cubicBezTo>
                  <a:pt x="7059" y="322"/>
                  <a:pt x="7118" y="346"/>
                  <a:pt x="7138" y="433"/>
                </a:cubicBezTo>
                <a:cubicBezTo>
                  <a:pt x="7145" y="481"/>
                  <a:pt x="7177" y="481"/>
                  <a:pt x="7212" y="486"/>
                </a:cubicBezTo>
                <a:cubicBezTo>
                  <a:pt x="7295" y="496"/>
                  <a:pt x="7374" y="510"/>
                  <a:pt x="7425" y="606"/>
                </a:cubicBezTo>
                <a:cubicBezTo>
                  <a:pt x="7433" y="626"/>
                  <a:pt x="7453" y="636"/>
                  <a:pt x="7473" y="640"/>
                </a:cubicBezTo>
                <a:cubicBezTo>
                  <a:pt x="7686" y="679"/>
                  <a:pt x="7856" y="818"/>
                  <a:pt x="7986" y="1024"/>
                </a:cubicBezTo>
                <a:cubicBezTo>
                  <a:pt x="8010" y="1063"/>
                  <a:pt x="8041" y="1058"/>
                  <a:pt x="8069" y="1068"/>
                </a:cubicBezTo>
                <a:cubicBezTo>
                  <a:pt x="8132" y="1082"/>
                  <a:pt x="8171" y="1111"/>
                  <a:pt x="8144" y="1203"/>
                </a:cubicBezTo>
                <a:cubicBezTo>
                  <a:pt x="8116" y="1294"/>
                  <a:pt x="8171" y="1308"/>
                  <a:pt x="8226" y="1313"/>
                </a:cubicBezTo>
                <a:cubicBezTo>
                  <a:pt x="8321" y="1318"/>
                  <a:pt x="8417" y="1279"/>
                  <a:pt x="8515" y="1265"/>
                </a:cubicBezTo>
                <a:cubicBezTo>
                  <a:pt x="8618" y="1251"/>
                  <a:pt x="8724" y="1251"/>
                  <a:pt x="8831" y="1255"/>
                </a:cubicBezTo>
                <a:cubicBezTo>
                  <a:pt x="8992" y="1265"/>
                  <a:pt x="9044" y="1351"/>
                  <a:pt x="9033" y="1549"/>
                </a:cubicBezTo>
                <a:cubicBezTo>
                  <a:pt x="9025" y="1626"/>
                  <a:pt x="9052" y="1660"/>
                  <a:pt x="9119" y="1650"/>
                </a:cubicBezTo>
                <a:cubicBezTo>
                  <a:pt x="9155" y="1645"/>
                  <a:pt x="9186" y="1641"/>
                  <a:pt x="9222" y="1631"/>
                </a:cubicBezTo>
                <a:cubicBezTo>
                  <a:pt x="9265" y="1616"/>
                  <a:pt x="9301" y="1626"/>
                  <a:pt x="9324" y="1669"/>
                </a:cubicBezTo>
                <a:cubicBezTo>
                  <a:pt x="9368" y="1736"/>
                  <a:pt x="9419" y="1765"/>
                  <a:pt x="9490" y="1755"/>
                </a:cubicBezTo>
                <a:cubicBezTo>
                  <a:pt x="9533" y="1751"/>
                  <a:pt x="9576" y="1760"/>
                  <a:pt x="9533" y="1837"/>
                </a:cubicBezTo>
                <a:cubicBezTo>
                  <a:pt x="9506" y="1886"/>
                  <a:pt x="9541" y="1895"/>
                  <a:pt x="9569" y="1905"/>
                </a:cubicBezTo>
                <a:cubicBezTo>
                  <a:pt x="9659" y="1938"/>
                  <a:pt x="9735" y="2005"/>
                  <a:pt x="9814" y="2063"/>
                </a:cubicBezTo>
                <a:cubicBezTo>
                  <a:pt x="9869" y="2106"/>
                  <a:pt x="9901" y="2160"/>
                  <a:pt x="9893" y="2246"/>
                </a:cubicBezTo>
                <a:cubicBezTo>
                  <a:pt x="9881" y="2356"/>
                  <a:pt x="9913" y="2453"/>
                  <a:pt x="9968" y="2539"/>
                </a:cubicBezTo>
                <a:cubicBezTo>
                  <a:pt x="10015" y="2611"/>
                  <a:pt x="10011" y="2674"/>
                  <a:pt x="9952" y="2732"/>
                </a:cubicBezTo>
                <a:cubicBezTo>
                  <a:pt x="9936" y="2746"/>
                  <a:pt x="9920" y="2765"/>
                  <a:pt x="9909" y="2784"/>
                </a:cubicBezTo>
                <a:cubicBezTo>
                  <a:pt x="9857" y="2851"/>
                  <a:pt x="9846" y="2919"/>
                  <a:pt x="9889" y="3001"/>
                </a:cubicBezTo>
                <a:cubicBezTo>
                  <a:pt x="9964" y="3141"/>
                  <a:pt x="9932" y="3351"/>
                  <a:pt x="9830" y="3453"/>
                </a:cubicBezTo>
                <a:cubicBezTo>
                  <a:pt x="9763" y="3525"/>
                  <a:pt x="9704" y="3520"/>
                  <a:pt x="9647" y="3434"/>
                </a:cubicBezTo>
                <a:cubicBezTo>
                  <a:pt x="9616" y="3386"/>
                  <a:pt x="9580" y="3356"/>
                  <a:pt x="9525" y="3381"/>
                </a:cubicBezTo>
                <a:cubicBezTo>
                  <a:pt x="9494" y="3391"/>
                  <a:pt x="9466" y="3381"/>
                  <a:pt x="9435" y="3366"/>
                </a:cubicBezTo>
                <a:cubicBezTo>
                  <a:pt x="9336" y="3328"/>
                  <a:pt x="9241" y="3347"/>
                  <a:pt x="9159" y="3420"/>
                </a:cubicBezTo>
                <a:cubicBezTo>
                  <a:pt x="9025" y="3534"/>
                  <a:pt x="8890" y="3646"/>
                  <a:pt x="8803" y="3823"/>
                </a:cubicBezTo>
                <a:cubicBezTo>
                  <a:pt x="8767" y="3900"/>
                  <a:pt x="8712" y="3929"/>
                  <a:pt x="8629" y="3900"/>
                </a:cubicBezTo>
                <a:cubicBezTo>
                  <a:pt x="8527" y="3856"/>
                  <a:pt x="8472" y="3968"/>
                  <a:pt x="8413" y="4039"/>
                </a:cubicBezTo>
                <a:cubicBezTo>
                  <a:pt x="8365" y="4097"/>
                  <a:pt x="8342" y="4179"/>
                  <a:pt x="8317" y="4256"/>
                </a:cubicBezTo>
                <a:cubicBezTo>
                  <a:pt x="8305" y="4289"/>
                  <a:pt x="8289" y="4323"/>
                  <a:pt x="8254" y="4323"/>
                </a:cubicBezTo>
                <a:cubicBezTo>
                  <a:pt x="8215" y="4318"/>
                  <a:pt x="8222" y="4275"/>
                  <a:pt x="8219" y="4242"/>
                </a:cubicBezTo>
                <a:cubicBezTo>
                  <a:pt x="8207" y="4184"/>
                  <a:pt x="8195" y="4127"/>
                  <a:pt x="8187" y="4073"/>
                </a:cubicBezTo>
                <a:cubicBezTo>
                  <a:pt x="8179" y="4025"/>
                  <a:pt x="8163" y="3991"/>
                  <a:pt x="8124" y="3987"/>
                </a:cubicBezTo>
                <a:cubicBezTo>
                  <a:pt x="8081" y="3987"/>
                  <a:pt x="8049" y="4006"/>
                  <a:pt x="8029" y="4059"/>
                </a:cubicBezTo>
                <a:cubicBezTo>
                  <a:pt x="7998" y="4151"/>
                  <a:pt x="7844" y="4251"/>
                  <a:pt x="7765" y="4222"/>
                </a:cubicBezTo>
                <a:cubicBezTo>
                  <a:pt x="7710" y="4208"/>
                  <a:pt x="7710" y="4160"/>
                  <a:pt x="7722" y="4102"/>
                </a:cubicBezTo>
                <a:cubicBezTo>
                  <a:pt x="7734" y="4049"/>
                  <a:pt x="7785" y="4006"/>
                  <a:pt x="7761" y="3953"/>
                </a:cubicBezTo>
                <a:cubicBezTo>
                  <a:pt x="7742" y="3910"/>
                  <a:pt x="7686" y="3915"/>
                  <a:pt x="7650" y="3886"/>
                </a:cubicBezTo>
                <a:cubicBezTo>
                  <a:pt x="7614" y="3852"/>
                  <a:pt x="7587" y="3861"/>
                  <a:pt x="7555" y="3900"/>
                </a:cubicBezTo>
                <a:lnTo>
                  <a:pt x="7354" y="4146"/>
                </a:lnTo>
                <a:cubicBezTo>
                  <a:pt x="7323" y="4179"/>
                  <a:pt x="7291" y="4208"/>
                  <a:pt x="7248" y="4194"/>
                </a:cubicBezTo>
                <a:cubicBezTo>
                  <a:pt x="7197" y="4184"/>
                  <a:pt x="7153" y="4174"/>
                  <a:pt x="7122" y="4242"/>
                </a:cubicBezTo>
                <a:cubicBezTo>
                  <a:pt x="7106" y="4270"/>
                  <a:pt x="7078" y="4261"/>
                  <a:pt x="7059" y="4237"/>
                </a:cubicBezTo>
                <a:cubicBezTo>
                  <a:pt x="7031" y="4203"/>
                  <a:pt x="7003" y="4170"/>
                  <a:pt x="6975" y="4136"/>
                </a:cubicBezTo>
                <a:cubicBezTo>
                  <a:pt x="6920" y="4068"/>
                  <a:pt x="6884" y="4078"/>
                  <a:pt x="6849" y="4160"/>
                </a:cubicBezTo>
                <a:cubicBezTo>
                  <a:pt x="6841" y="4174"/>
                  <a:pt x="6837" y="4189"/>
                  <a:pt x="6833" y="4203"/>
                </a:cubicBezTo>
                <a:cubicBezTo>
                  <a:pt x="6801" y="4323"/>
                  <a:pt x="6798" y="4328"/>
                  <a:pt x="6695" y="4280"/>
                </a:cubicBezTo>
                <a:cubicBezTo>
                  <a:pt x="6569" y="4213"/>
                  <a:pt x="6459" y="4270"/>
                  <a:pt x="6403" y="4429"/>
                </a:cubicBezTo>
                <a:cubicBezTo>
                  <a:pt x="6372" y="4515"/>
                  <a:pt x="6392" y="4583"/>
                  <a:pt x="6463" y="4621"/>
                </a:cubicBezTo>
                <a:cubicBezTo>
                  <a:pt x="6530" y="4655"/>
                  <a:pt x="6589" y="4694"/>
                  <a:pt x="6648" y="4746"/>
                </a:cubicBezTo>
                <a:cubicBezTo>
                  <a:pt x="6683" y="4780"/>
                  <a:pt x="6707" y="4828"/>
                  <a:pt x="6699" y="4881"/>
                </a:cubicBezTo>
                <a:cubicBezTo>
                  <a:pt x="6683" y="4977"/>
                  <a:pt x="6683" y="5078"/>
                  <a:pt x="6652" y="5170"/>
                </a:cubicBezTo>
                <a:cubicBezTo>
                  <a:pt x="6620" y="5256"/>
                  <a:pt x="6616" y="5342"/>
                  <a:pt x="6632" y="5434"/>
                </a:cubicBezTo>
                <a:cubicBezTo>
                  <a:pt x="6644" y="5501"/>
                  <a:pt x="6644" y="5568"/>
                  <a:pt x="6640" y="5636"/>
                </a:cubicBezTo>
                <a:cubicBezTo>
                  <a:pt x="6632" y="5737"/>
                  <a:pt x="6585" y="5790"/>
                  <a:pt x="6502" y="5794"/>
                </a:cubicBezTo>
                <a:cubicBezTo>
                  <a:pt x="6360" y="5799"/>
                  <a:pt x="6340" y="5833"/>
                  <a:pt x="6403" y="5987"/>
                </a:cubicBezTo>
                <a:cubicBezTo>
                  <a:pt x="6423" y="6035"/>
                  <a:pt x="6447" y="6083"/>
                  <a:pt x="6470" y="6127"/>
                </a:cubicBezTo>
                <a:cubicBezTo>
                  <a:pt x="6506" y="6189"/>
                  <a:pt x="6545" y="6184"/>
                  <a:pt x="6577" y="6121"/>
                </a:cubicBezTo>
                <a:cubicBezTo>
                  <a:pt x="6612" y="6054"/>
                  <a:pt x="6640" y="5977"/>
                  <a:pt x="6675" y="5906"/>
                </a:cubicBezTo>
                <a:cubicBezTo>
                  <a:pt x="6707" y="5842"/>
                  <a:pt x="6754" y="5799"/>
                  <a:pt x="6821" y="5814"/>
                </a:cubicBezTo>
                <a:cubicBezTo>
                  <a:pt x="6888" y="5833"/>
                  <a:pt x="6908" y="5901"/>
                  <a:pt x="6912" y="5977"/>
                </a:cubicBezTo>
                <a:cubicBezTo>
                  <a:pt x="6912" y="6006"/>
                  <a:pt x="6916" y="6040"/>
                  <a:pt x="6920" y="6073"/>
                </a:cubicBezTo>
                <a:cubicBezTo>
                  <a:pt x="6936" y="6199"/>
                  <a:pt x="6967" y="6227"/>
                  <a:pt x="7067" y="6194"/>
                </a:cubicBezTo>
                <a:cubicBezTo>
                  <a:pt x="7110" y="6175"/>
                  <a:pt x="7138" y="6199"/>
                  <a:pt x="7149" y="6247"/>
                </a:cubicBezTo>
                <a:cubicBezTo>
                  <a:pt x="7161" y="6304"/>
                  <a:pt x="7189" y="6318"/>
                  <a:pt x="7236" y="6314"/>
                </a:cubicBezTo>
                <a:cubicBezTo>
                  <a:pt x="7323" y="6309"/>
                  <a:pt x="7335" y="6323"/>
                  <a:pt x="7315" y="6430"/>
                </a:cubicBezTo>
                <a:cubicBezTo>
                  <a:pt x="7303" y="6492"/>
                  <a:pt x="7311" y="6530"/>
                  <a:pt x="7366" y="6540"/>
                </a:cubicBezTo>
                <a:cubicBezTo>
                  <a:pt x="7410" y="6549"/>
                  <a:pt x="7413" y="6578"/>
                  <a:pt x="7382" y="6612"/>
                </a:cubicBezTo>
                <a:cubicBezTo>
                  <a:pt x="7358" y="6641"/>
                  <a:pt x="7350" y="6670"/>
                  <a:pt x="7358" y="6708"/>
                </a:cubicBezTo>
                <a:cubicBezTo>
                  <a:pt x="7366" y="6728"/>
                  <a:pt x="7366" y="6752"/>
                  <a:pt x="7354" y="6771"/>
                </a:cubicBezTo>
                <a:cubicBezTo>
                  <a:pt x="7319" y="6823"/>
                  <a:pt x="7295" y="6857"/>
                  <a:pt x="7374" y="6887"/>
                </a:cubicBezTo>
                <a:cubicBezTo>
                  <a:pt x="7413" y="6906"/>
                  <a:pt x="7398" y="6973"/>
                  <a:pt x="7410" y="7016"/>
                </a:cubicBezTo>
                <a:cubicBezTo>
                  <a:pt x="7421" y="7054"/>
                  <a:pt x="7413" y="7107"/>
                  <a:pt x="7453" y="7121"/>
                </a:cubicBezTo>
                <a:cubicBezTo>
                  <a:pt x="7488" y="7132"/>
                  <a:pt x="7516" y="7097"/>
                  <a:pt x="7544" y="7069"/>
                </a:cubicBezTo>
                <a:cubicBezTo>
                  <a:pt x="7563" y="7045"/>
                  <a:pt x="7579" y="7021"/>
                  <a:pt x="7599" y="7002"/>
                </a:cubicBezTo>
                <a:cubicBezTo>
                  <a:pt x="7642" y="6958"/>
                  <a:pt x="7686" y="6954"/>
                  <a:pt x="7734" y="6987"/>
                </a:cubicBezTo>
                <a:cubicBezTo>
                  <a:pt x="7773" y="7016"/>
                  <a:pt x="7785" y="7064"/>
                  <a:pt x="7761" y="7121"/>
                </a:cubicBezTo>
                <a:cubicBezTo>
                  <a:pt x="7753" y="7137"/>
                  <a:pt x="7746" y="7165"/>
                  <a:pt x="7761" y="7175"/>
                </a:cubicBezTo>
                <a:cubicBezTo>
                  <a:pt x="7832" y="7223"/>
                  <a:pt x="7813" y="7299"/>
                  <a:pt x="7813" y="7377"/>
                </a:cubicBezTo>
                <a:cubicBezTo>
                  <a:pt x="7813" y="7444"/>
                  <a:pt x="7860" y="7473"/>
                  <a:pt x="7907" y="7482"/>
                </a:cubicBezTo>
                <a:cubicBezTo>
                  <a:pt x="7974" y="7492"/>
                  <a:pt x="8018" y="7530"/>
                  <a:pt x="8033" y="7617"/>
                </a:cubicBezTo>
                <a:cubicBezTo>
                  <a:pt x="8045" y="7670"/>
                  <a:pt x="8085" y="7694"/>
                  <a:pt x="8128" y="7704"/>
                </a:cubicBezTo>
                <a:cubicBezTo>
                  <a:pt x="8207" y="7723"/>
                  <a:pt x="8226" y="7766"/>
                  <a:pt x="8199" y="7862"/>
                </a:cubicBezTo>
                <a:cubicBezTo>
                  <a:pt x="8171" y="7968"/>
                  <a:pt x="8140" y="8069"/>
                  <a:pt x="8112" y="8175"/>
                </a:cubicBezTo>
                <a:cubicBezTo>
                  <a:pt x="8081" y="8285"/>
                  <a:pt x="8073" y="8396"/>
                  <a:pt x="8152" y="8492"/>
                </a:cubicBezTo>
                <a:cubicBezTo>
                  <a:pt x="8207" y="8564"/>
                  <a:pt x="8195" y="8617"/>
                  <a:pt x="8136" y="8685"/>
                </a:cubicBezTo>
                <a:cubicBezTo>
                  <a:pt x="8100" y="8728"/>
                  <a:pt x="8021" y="8752"/>
                  <a:pt x="8033" y="8814"/>
                </a:cubicBezTo>
                <a:cubicBezTo>
                  <a:pt x="8045" y="8882"/>
                  <a:pt x="8124" y="8848"/>
                  <a:pt x="8171" y="8862"/>
                </a:cubicBezTo>
                <a:cubicBezTo>
                  <a:pt x="8250" y="8887"/>
                  <a:pt x="8258" y="8897"/>
                  <a:pt x="8211" y="8978"/>
                </a:cubicBezTo>
                <a:cubicBezTo>
                  <a:pt x="8179" y="9035"/>
                  <a:pt x="8152" y="9088"/>
                  <a:pt x="8155" y="9166"/>
                </a:cubicBezTo>
                <a:cubicBezTo>
                  <a:pt x="8155" y="9233"/>
                  <a:pt x="8112" y="9252"/>
                  <a:pt x="8065" y="9262"/>
                </a:cubicBezTo>
                <a:cubicBezTo>
                  <a:pt x="7939" y="9290"/>
                  <a:pt x="7939" y="9290"/>
                  <a:pt x="7935" y="9449"/>
                </a:cubicBezTo>
                <a:cubicBezTo>
                  <a:pt x="7931" y="9535"/>
                  <a:pt x="7923" y="9622"/>
                  <a:pt x="7856" y="9675"/>
                </a:cubicBezTo>
                <a:cubicBezTo>
                  <a:pt x="7816" y="9709"/>
                  <a:pt x="7824" y="9752"/>
                  <a:pt x="7840" y="9800"/>
                </a:cubicBezTo>
                <a:cubicBezTo>
                  <a:pt x="7864" y="9887"/>
                  <a:pt x="7852" y="9906"/>
                  <a:pt x="7773" y="9901"/>
                </a:cubicBezTo>
                <a:cubicBezTo>
                  <a:pt x="7714" y="9901"/>
                  <a:pt x="7662" y="9911"/>
                  <a:pt x="7611" y="9964"/>
                </a:cubicBezTo>
                <a:cubicBezTo>
                  <a:pt x="7555" y="10026"/>
                  <a:pt x="7504" y="10007"/>
                  <a:pt x="7477" y="9921"/>
                </a:cubicBezTo>
                <a:cubicBezTo>
                  <a:pt x="7449" y="9843"/>
                  <a:pt x="7413" y="9819"/>
                  <a:pt x="7350" y="9848"/>
                </a:cubicBezTo>
                <a:cubicBezTo>
                  <a:pt x="7327" y="9857"/>
                  <a:pt x="7299" y="9857"/>
                  <a:pt x="7279" y="9843"/>
                </a:cubicBezTo>
                <a:cubicBezTo>
                  <a:pt x="7240" y="9805"/>
                  <a:pt x="7208" y="9805"/>
                  <a:pt x="7165" y="9833"/>
                </a:cubicBezTo>
                <a:cubicBezTo>
                  <a:pt x="7134" y="9853"/>
                  <a:pt x="7102" y="9838"/>
                  <a:pt x="7078" y="9800"/>
                </a:cubicBezTo>
                <a:cubicBezTo>
                  <a:pt x="7039" y="9742"/>
                  <a:pt x="7011" y="9671"/>
                  <a:pt x="7051" y="9617"/>
                </a:cubicBezTo>
                <a:cubicBezTo>
                  <a:pt x="7126" y="9507"/>
                  <a:pt x="7082" y="9392"/>
                  <a:pt x="7078" y="9276"/>
                </a:cubicBezTo>
                <a:cubicBezTo>
                  <a:pt x="7078" y="9214"/>
                  <a:pt x="7035" y="9180"/>
                  <a:pt x="6983" y="9190"/>
                </a:cubicBezTo>
                <a:cubicBezTo>
                  <a:pt x="6951" y="9194"/>
                  <a:pt x="6908" y="9214"/>
                  <a:pt x="6955" y="9266"/>
                </a:cubicBezTo>
                <a:cubicBezTo>
                  <a:pt x="6995" y="9314"/>
                  <a:pt x="6999" y="9362"/>
                  <a:pt x="6951" y="9406"/>
                </a:cubicBezTo>
                <a:cubicBezTo>
                  <a:pt x="6936" y="9421"/>
                  <a:pt x="6928" y="9449"/>
                  <a:pt x="6920" y="9473"/>
                </a:cubicBezTo>
                <a:cubicBezTo>
                  <a:pt x="6892" y="9550"/>
                  <a:pt x="6837" y="9555"/>
                  <a:pt x="6782" y="9535"/>
                </a:cubicBezTo>
                <a:cubicBezTo>
                  <a:pt x="6727" y="9512"/>
                  <a:pt x="6703" y="9449"/>
                  <a:pt x="6727" y="9387"/>
                </a:cubicBezTo>
                <a:cubicBezTo>
                  <a:pt x="6762" y="9300"/>
                  <a:pt x="6762" y="9218"/>
                  <a:pt x="6738" y="9127"/>
                </a:cubicBezTo>
                <a:cubicBezTo>
                  <a:pt x="6723" y="9059"/>
                  <a:pt x="6738" y="8988"/>
                  <a:pt x="6770" y="8925"/>
                </a:cubicBezTo>
                <a:cubicBezTo>
                  <a:pt x="6786" y="8892"/>
                  <a:pt x="6790" y="8852"/>
                  <a:pt x="6766" y="8819"/>
                </a:cubicBezTo>
                <a:cubicBezTo>
                  <a:pt x="6742" y="8790"/>
                  <a:pt x="6715" y="8790"/>
                  <a:pt x="6691" y="8809"/>
                </a:cubicBezTo>
                <a:cubicBezTo>
                  <a:pt x="6581" y="8897"/>
                  <a:pt x="6482" y="8848"/>
                  <a:pt x="6388" y="8766"/>
                </a:cubicBezTo>
                <a:cubicBezTo>
                  <a:pt x="6360" y="8742"/>
                  <a:pt x="6331" y="8723"/>
                  <a:pt x="6300" y="8704"/>
                </a:cubicBezTo>
                <a:cubicBezTo>
                  <a:pt x="6253" y="8670"/>
                  <a:pt x="6233" y="8627"/>
                  <a:pt x="6264" y="8569"/>
                </a:cubicBezTo>
                <a:cubicBezTo>
                  <a:pt x="6344" y="8411"/>
                  <a:pt x="6304" y="8252"/>
                  <a:pt x="6260" y="8098"/>
                </a:cubicBezTo>
                <a:cubicBezTo>
                  <a:pt x="6233" y="8002"/>
                  <a:pt x="6190" y="7911"/>
                  <a:pt x="6190" y="7804"/>
                </a:cubicBezTo>
                <a:cubicBezTo>
                  <a:pt x="6190" y="7723"/>
                  <a:pt x="6154" y="7709"/>
                  <a:pt x="6099" y="7752"/>
                </a:cubicBezTo>
                <a:cubicBezTo>
                  <a:pt x="6075" y="7766"/>
                  <a:pt x="6056" y="7790"/>
                  <a:pt x="6032" y="7776"/>
                </a:cubicBezTo>
                <a:cubicBezTo>
                  <a:pt x="5973" y="7728"/>
                  <a:pt x="5910" y="7728"/>
                  <a:pt x="5847" y="7737"/>
                </a:cubicBezTo>
                <a:cubicBezTo>
                  <a:pt x="5823" y="7737"/>
                  <a:pt x="5799" y="7723"/>
                  <a:pt x="5784" y="7699"/>
                </a:cubicBezTo>
                <a:cubicBezTo>
                  <a:pt x="5732" y="7637"/>
                  <a:pt x="5689" y="7656"/>
                  <a:pt x="5656" y="7728"/>
                </a:cubicBezTo>
                <a:cubicBezTo>
                  <a:pt x="5641" y="7766"/>
                  <a:pt x="5617" y="7800"/>
                  <a:pt x="5578" y="7790"/>
                </a:cubicBezTo>
                <a:cubicBezTo>
                  <a:pt x="5483" y="7771"/>
                  <a:pt x="5420" y="7828"/>
                  <a:pt x="5365" y="7916"/>
                </a:cubicBezTo>
                <a:cubicBezTo>
                  <a:pt x="5325" y="7973"/>
                  <a:pt x="5278" y="8007"/>
                  <a:pt x="5219" y="7963"/>
                </a:cubicBezTo>
                <a:cubicBezTo>
                  <a:pt x="5172" y="7935"/>
                  <a:pt x="5116" y="7906"/>
                  <a:pt x="5179" y="7824"/>
                </a:cubicBezTo>
                <a:cubicBezTo>
                  <a:pt x="5191" y="7809"/>
                  <a:pt x="5199" y="7776"/>
                  <a:pt x="5179" y="7766"/>
                </a:cubicBezTo>
                <a:cubicBezTo>
                  <a:pt x="5112" y="7723"/>
                  <a:pt x="5124" y="7651"/>
                  <a:pt x="5124" y="7583"/>
                </a:cubicBezTo>
                <a:cubicBezTo>
                  <a:pt x="5124" y="7530"/>
                  <a:pt x="5124" y="7478"/>
                  <a:pt x="5081" y="7449"/>
                </a:cubicBezTo>
                <a:cubicBezTo>
                  <a:pt x="5034" y="7415"/>
                  <a:pt x="5006" y="7468"/>
                  <a:pt x="4977" y="7492"/>
                </a:cubicBezTo>
                <a:cubicBezTo>
                  <a:pt x="4934" y="7530"/>
                  <a:pt x="4903" y="7550"/>
                  <a:pt x="4859" y="7497"/>
                </a:cubicBezTo>
                <a:cubicBezTo>
                  <a:pt x="4839" y="7468"/>
                  <a:pt x="4808" y="7473"/>
                  <a:pt x="4780" y="7497"/>
                </a:cubicBezTo>
                <a:cubicBezTo>
                  <a:pt x="4729" y="7535"/>
                  <a:pt x="4690" y="7521"/>
                  <a:pt x="4666" y="7454"/>
                </a:cubicBezTo>
                <a:cubicBezTo>
                  <a:pt x="4646" y="7401"/>
                  <a:pt x="4615" y="7387"/>
                  <a:pt x="4571" y="7415"/>
                </a:cubicBezTo>
                <a:cubicBezTo>
                  <a:pt x="4552" y="7425"/>
                  <a:pt x="4524" y="7430"/>
                  <a:pt x="4504" y="7430"/>
                </a:cubicBezTo>
                <a:cubicBezTo>
                  <a:pt x="4449" y="7430"/>
                  <a:pt x="4414" y="7454"/>
                  <a:pt x="4406" y="7526"/>
                </a:cubicBezTo>
                <a:cubicBezTo>
                  <a:pt x="4398" y="7578"/>
                  <a:pt x="4370" y="7612"/>
                  <a:pt x="4330" y="7632"/>
                </a:cubicBezTo>
                <a:cubicBezTo>
                  <a:pt x="4314" y="7642"/>
                  <a:pt x="4283" y="7656"/>
                  <a:pt x="4306" y="7675"/>
                </a:cubicBezTo>
                <a:cubicBezTo>
                  <a:pt x="4366" y="7723"/>
                  <a:pt x="4355" y="7780"/>
                  <a:pt x="4339" y="7843"/>
                </a:cubicBezTo>
                <a:cubicBezTo>
                  <a:pt x="4330" y="7862"/>
                  <a:pt x="4347" y="7882"/>
                  <a:pt x="4359" y="7901"/>
                </a:cubicBezTo>
                <a:cubicBezTo>
                  <a:pt x="4441" y="8016"/>
                  <a:pt x="4426" y="8132"/>
                  <a:pt x="4310" y="8199"/>
                </a:cubicBezTo>
                <a:cubicBezTo>
                  <a:pt x="4267" y="8223"/>
                  <a:pt x="4243" y="8247"/>
                  <a:pt x="4228" y="8300"/>
                </a:cubicBezTo>
                <a:cubicBezTo>
                  <a:pt x="4196" y="8387"/>
                  <a:pt x="4094" y="8430"/>
                  <a:pt x="4015" y="8401"/>
                </a:cubicBezTo>
                <a:cubicBezTo>
                  <a:pt x="3975" y="8387"/>
                  <a:pt x="3979" y="8357"/>
                  <a:pt x="3999" y="8324"/>
                </a:cubicBezTo>
                <a:cubicBezTo>
                  <a:pt x="4015" y="8285"/>
                  <a:pt x="4007" y="8242"/>
                  <a:pt x="3971" y="8261"/>
                </a:cubicBezTo>
                <a:cubicBezTo>
                  <a:pt x="3853" y="8338"/>
                  <a:pt x="3739" y="8257"/>
                  <a:pt x="3620" y="8252"/>
                </a:cubicBezTo>
                <a:cubicBezTo>
                  <a:pt x="3529" y="8247"/>
                  <a:pt x="3474" y="8280"/>
                  <a:pt x="3454" y="8392"/>
                </a:cubicBezTo>
                <a:cubicBezTo>
                  <a:pt x="3438" y="8463"/>
                  <a:pt x="3411" y="8507"/>
                  <a:pt x="3336" y="8487"/>
                </a:cubicBezTo>
                <a:cubicBezTo>
                  <a:pt x="3292" y="8473"/>
                  <a:pt x="3253" y="8507"/>
                  <a:pt x="3214" y="8535"/>
                </a:cubicBezTo>
                <a:cubicBezTo>
                  <a:pt x="3178" y="8564"/>
                  <a:pt x="3166" y="8598"/>
                  <a:pt x="3190" y="8642"/>
                </a:cubicBezTo>
                <a:cubicBezTo>
                  <a:pt x="3237" y="8718"/>
                  <a:pt x="3190" y="8776"/>
                  <a:pt x="3162" y="8833"/>
                </a:cubicBezTo>
                <a:cubicBezTo>
                  <a:pt x="3135" y="8887"/>
                  <a:pt x="3095" y="8882"/>
                  <a:pt x="3052" y="8857"/>
                </a:cubicBezTo>
                <a:cubicBezTo>
                  <a:pt x="3040" y="8852"/>
                  <a:pt x="3024" y="8862"/>
                  <a:pt x="3012" y="8862"/>
                </a:cubicBezTo>
                <a:cubicBezTo>
                  <a:pt x="3020" y="8935"/>
                  <a:pt x="2944" y="8964"/>
                  <a:pt x="2948" y="9045"/>
                </a:cubicBezTo>
                <a:cubicBezTo>
                  <a:pt x="2952" y="9166"/>
                  <a:pt x="2925" y="9185"/>
                  <a:pt x="2838" y="9137"/>
                </a:cubicBezTo>
                <a:cubicBezTo>
                  <a:pt x="2807" y="9117"/>
                  <a:pt x="2775" y="9132"/>
                  <a:pt x="2743" y="9137"/>
                </a:cubicBezTo>
                <a:cubicBezTo>
                  <a:pt x="2708" y="9142"/>
                  <a:pt x="2665" y="9156"/>
                  <a:pt x="2645" y="9112"/>
                </a:cubicBezTo>
                <a:cubicBezTo>
                  <a:pt x="2621" y="9069"/>
                  <a:pt x="2621" y="9011"/>
                  <a:pt x="2641" y="8964"/>
                </a:cubicBezTo>
                <a:cubicBezTo>
                  <a:pt x="2665" y="8916"/>
                  <a:pt x="2680" y="8877"/>
                  <a:pt x="2657" y="8824"/>
                </a:cubicBezTo>
                <a:cubicBezTo>
                  <a:pt x="2645" y="8790"/>
                  <a:pt x="2653" y="8766"/>
                  <a:pt x="2676" y="8752"/>
                </a:cubicBezTo>
                <a:cubicBezTo>
                  <a:pt x="2732" y="8718"/>
                  <a:pt x="2728" y="8680"/>
                  <a:pt x="2676" y="8646"/>
                </a:cubicBezTo>
                <a:cubicBezTo>
                  <a:pt x="2602" y="8602"/>
                  <a:pt x="2558" y="8535"/>
                  <a:pt x="2554" y="8425"/>
                </a:cubicBezTo>
                <a:cubicBezTo>
                  <a:pt x="2550" y="8357"/>
                  <a:pt x="2440" y="8271"/>
                  <a:pt x="2385" y="8280"/>
                </a:cubicBezTo>
                <a:cubicBezTo>
                  <a:pt x="2345" y="8285"/>
                  <a:pt x="2345" y="8319"/>
                  <a:pt x="2361" y="8352"/>
                </a:cubicBezTo>
                <a:cubicBezTo>
                  <a:pt x="2385" y="8396"/>
                  <a:pt x="2412" y="8435"/>
                  <a:pt x="2436" y="8478"/>
                </a:cubicBezTo>
                <a:cubicBezTo>
                  <a:pt x="2475" y="8550"/>
                  <a:pt x="2527" y="8617"/>
                  <a:pt x="2503" y="8718"/>
                </a:cubicBezTo>
                <a:cubicBezTo>
                  <a:pt x="2499" y="8742"/>
                  <a:pt x="2507" y="8761"/>
                  <a:pt x="2519" y="8781"/>
                </a:cubicBezTo>
                <a:cubicBezTo>
                  <a:pt x="2535" y="8809"/>
                  <a:pt x="2574" y="8828"/>
                  <a:pt x="2554" y="8867"/>
                </a:cubicBezTo>
                <a:cubicBezTo>
                  <a:pt x="2535" y="8911"/>
                  <a:pt x="2503" y="8852"/>
                  <a:pt x="2468" y="8872"/>
                </a:cubicBezTo>
                <a:cubicBezTo>
                  <a:pt x="2468" y="8901"/>
                  <a:pt x="2471" y="8935"/>
                  <a:pt x="2468" y="8964"/>
                </a:cubicBezTo>
                <a:cubicBezTo>
                  <a:pt x="2464" y="9007"/>
                  <a:pt x="2440" y="9045"/>
                  <a:pt x="2404" y="9026"/>
                </a:cubicBezTo>
                <a:cubicBezTo>
                  <a:pt x="2357" y="8997"/>
                  <a:pt x="2309" y="9007"/>
                  <a:pt x="2258" y="8997"/>
                </a:cubicBezTo>
                <a:cubicBezTo>
                  <a:pt x="2151" y="8973"/>
                  <a:pt x="2108" y="8862"/>
                  <a:pt x="2068" y="8761"/>
                </a:cubicBezTo>
                <a:cubicBezTo>
                  <a:pt x="2017" y="8632"/>
                  <a:pt x="1982" y="8497"/>
                  <a:pt x="1978" y="8348"/>
                </a:cubicBezTo>
                <a:cubicBezTo>
                  <a:pt x="1978" y="8194"/>
                  <a:pt x="1915" y="8127"/>
                  <a:pt x="1785" y="8121"/>
                </a:cubicBezTo>
                <a:cubicBezTo>
                  <a:pt x="1710" y="8117"/>
                  <a:pt x="1638" y="8117"/>
                  <a:pt x="1563" y="8102"/>
                </a:cubicBezTo>
                <a:cubicBezTo>
                  <a:pt x="1512" y="8093"/>
                  <a:pt x="1468" y="8074"/>
                  <a:pt x="1429" y="8035"/>
                </a:cubicBezTo>
                <a:cubicBezTo>
                  <a:pt x="1370" y="7973"/>
                  <a:pt x="1303" y="7954"/>
                  <a:pt x="1228" y="7992"/>
                </a:cubicBezTo>
                <a:cubicBezTo>
                  <a:pt x="1129" y="8040"/>
                  <a:pt x="1035" y="8035"/>
                  <a:pt x="947" y="7949"/>
                </a:cubicBezTo>
                <a:cubicBezTo>
                  <a:pt x="923" y="7925"/>
                  <a:pt x="904" y="7901"/>
                  <a:pt x="912" y="7857"/>
                </a:cubicBezTo>
                <a:cubicBezTo>
                  <a:pt x="931" y="7780"/>
                  <a:pt x="869" y="7689"/>
                  <a:pt x="863" y="7622"/>
                </a:cubicBezTo>
                <a:close/>
              </a:path>
            </a:pathLst>
          </a:custGeom>
          <a:gradFill flip="none" rotWithShape="1">
            <a:gsLst>
              <a:gs pos="0">
                <a:srgbClr val="FFA7A7"/>
              </a:gs>
              <a:gs pos="82000">
                <a:srgbClr val="9A0000"/>
              </a:gs>
            </a:gsLst>
            <a:lin ang="5400000" scaled="1"/>
            <a:tileRect/>
          </a:gradFill>
          <a:ln w="11113" cap="flat">
            <a:noFill/>
            <a:prstDash val="solid"/>
            <a:miter lim="800000"/>
            <a:headEnd/>
            <a:tailEnd/>
          </a:ln>
          <a:effectLst>
            <a:outerShdw blurRad="457200" dir="2700000" sx="101000" sy="101000" kx="-800400" algn="bl" rotWithShape="0">
              <a:prstClr val="black">
                <a:alpha val="15000"/>
              </a:prstClr>
            </a:outerShdw>
          </a:effectLst>
          <a:scene3d>
            <a:camera prst="isometricOffAxis2Top">
              <a:rot lat="21307553" lon="523991" rev="739069"/>
            </a:camera>
            <a:lightRig rig="threePt" dir="t"/>
          </a:scene3d>
          <a:sp3d extrusionH="558800" contourW="12700" prstMaterial="plastic">
            <a:bevelB w="165100" prst="coolSlant"/>
            <a:extrusionClr>
              <a:schemeClr val="bg1"/>
            </a:extrusionClr>
            <a:contourClr>
              <a:schemeClr val="bg1"/>
            </a:contour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/>
              <a:t>`</a:t>
            </a:r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C58DAA5-BCD6-C5CA-94DF-44AEE968592C}"/>
              </a:ext>
            </a:extLst>
          </p:cNvPr>
          <p:cNvGrpSpPr/>
          <p:nvPr/>
        </p:nvGrpSpPr>
        <p:grpSpPr>
          <a:xfrm>
            <a:off x="4733925" y="4759325"/>
            <a:ext cx="85725" cy="85725"/>
            <a:chOff x="4733925" y="4759325"/>
            <a:chExt cx="85725" cy="8572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06DD210-8955-4C1F-F76A-95EFB740FA54}"/>
                </a:ext>
              </a:extLst>
            </p:cNvPr>
            <p:cNvSpPr/>
            <p:nvPr/>
          </p:nvSpPr>
          <p:spPr>
            <a:xfrm>
              <a:off x="4733925" y="4759325"/>
              <a:ext cx="85725" cy="85725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0E1ED88-6FCD-FDFF-92A8-A2BCE9594C4B}"/>
                </a:ext>
              </a:extLst>
            </p:cNvPr>
            <p:cNvSpPr/>
            <p:nvPr/>
          </p:nvSpPr>
          <p:spPr>
            <a:xfrm>
              <a:off x="4753928" y="4779327"/>
              <a:ext cx="45720" cy="4572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 Box 7">
            <a:extLst>
              <a:ext uri="{FF2B5EF4-FFF2-40B4-BE49-F238E27FC236}">
                <a16:creationId xmlns:a16="http://schemas.microsoft.com/office/drawing/2014/main" id="{AA395FF5-32DB-7FDD-683F-0D57765F0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8042" y="4459869"/>
            <a:ext cx="1063684" cy="468077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0" fontAlgn="auto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trike="noStrike" noProof="1">
                <a:solidFill>
                  <a:schemeClr val="bg1"/>
                </a:solidFill>
                <a:latin typeface="字魂241号-秋枫体" panose="00000500000000000000" pitchFamily="2" charset="-122"/>
                <a:ea typeface="字魂241号-秋枫体" panose="00000500000000000000" pitchFamily="2" charset="-122"/>
              </a:rPr>
              <a:t>重</a:t>
            </a:r>
            <a:endParaRPr lang="en-US" altLang="zh-CN" sz="2400" strike="noStrike" noProof="1">
              <a:solidFill>
                <a:schemeClr val="bg1"/>
              </a:solidFill>
              <a:latin typeface="字魂241号-秋枫体" panose="00000500000000000000" pitchFamily="2" charset="-122"/>
              <a:ea typeface="字魂241号-秋枫体" panose="00000500000000000000" pitchFamily="2" charset="-122"/>
            </a:endParaRPr>
          </a:p>
          <a:p>
            <a:pPr algn="ctr" eaLnBrk="0" fontAlgn="auto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noProof="1">
                <a:solidFill>
                  <a:schemeClr val="bg1"/>
                </a:solidFill>
                <a:latin typeface="字魂241号-秋枫体" panose="00000500000000000000" pitchFamily="2" charset="-122"/>
                <a:ea typeface="字魂241号-秋枫体" panose="00000500000000000000" pitchFamily="2" charset="-122"/>
              </a:rPr>
              <a:t>      </a:t>
            </a:r>
            <a:r>
              <a:rPr lang="zh-CN" altLang="en-US" sz="2400" strike="noStrike" noProof="1">
                <a:solidFill>
                  <a:schemeClr val="bg1"/>
                </a:solidFill>
                <a:latin typeface="字魂241号-秋枫体" panose="00000500000000000000" pitchFamily="2" charset="-122"/>
                <a:ea typeface="字魂241号-秋枫体" panose="00000500000000000000" pitchFamily="2" charset="-122"/>
              </a:rPr>
              <a:t>庆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C0F762C-C2DC-67EE-C0E5-48579C9B576A}"/>
              </a:ext>
            </a:extLst>
          </p:cNvPr>
          <p:cNvGrpSpPr/>
          <p:nvPr/>
        </p:nvGrpSpPr>
        <p:grpSpPr>
          <a:xfrm>
            <a:off x="924730" y="4778229"/>
            <a:ext cx="1800235" cy="477569"/>
            <a:chOff x="1667322" y="3951313"/>
            <a:chExt cx="1722562" cy="524350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16C00B5-4436-0DC1-435C-5C0310AB613C}"/>
                </a:ext>
              </a:extLst>
            </p:cNvPr>
            <p:cNvGrpSpPr/>
            <p:nvPr/>
          </p:nvGrpSpPr>
          <p:grpSpPr>
            <a:xfrm>
              <a:off x="1699417" y="4001976"/>
              <a:ext cx="1658375" cy="473687"/>
              <a:chOff x="2415505" y="1720355"/>
              <a:chExt cx="623331" cy="1659927"/>
            </a:xfrm>
            <a:effectLst>
              <a:outerShdw blurRad="190500" dist="101600" dir="3060000" algn="tr" rotWithShape="0">
                <a:srgbClr val="C00000">
                  <a:alpha val="38000"/>
                </a:srgbClr>
              </a:outerShdw>
            </a:effectLst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7A1F9A79-D988-B9E3-631C-8F010725DF0C}"/>
                  </a:ext>
                </a:extLst>
              </p:cNvPr>
              <p:cNvSpPr/>
              <p:nvPr/>
            </p:nvSpPr>
            <p:spPr>
              <a:xfrm>
                <a:off x="2415505" y="1720356"/>
                <a:ext cx="623331" cy="165992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A7A7"/>
                  </a:gs>
                  <a:gs pos="72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E18E69BF-60AA-6269-8BD8-5E7E5F1384DB}"/>
                  </a:ext>
                </a:extLst>
              </p:cNvPr>
              <p:cNvSpPr/>
              <p:nvPr/>
            </p:nvSpPr>
            <p:spPr>
              <a:xfrm>
                <a:off x="2415505" y="1720355"/>
                <a:ext cx="623331" cy="165992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000">
                    <a:schemeClr val="bg1"/>
                  </a:gs>
                  <a:gs pos="54000">
                    <a:srgbClr val="C00000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Text Box 7">
              <a:extLst>
                <a:ext uri="{FF2B5EF4-FFF2-40B4-BE49-F238E27FC236}">
                  <a16:creationId xmlns:a16="http://schemas.microsoft.com/office/drawing/2014/main" id="{6F4A56E3-68D5-22E5-3AFA-67343776CC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7322" y="3951313"/>
              <a:ext cx="1722562" cy="504072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sym typeface="+mn-ea"/>
                </a:rPr>
                <a:t>滨江新区板块</a:t>
              </a:r>
              <a:endPara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endParaRPr>
            </a:p>
          </p:txBody>
        </p:sp>
      </p:grpSp>
      <p:sp>
        <p:nvSpPr>
          <p:cNvPr id="66" name="Text Box 7">
            <a:extLst>
              <a:ext uri="{FF2B5EF4-FFF2-40B4-BE49-F238E27FC236}">
                <a16:creationId xmlns:a16="http://schemas.microsoft.com/office/drawing/2014/main" id="{B23DFB17-1B46-5CA7-BB3C-4229BF601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730" y="5260430"/>
            <a:ext cx="1800235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C1151B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老城区板块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rgbClr val="C1151B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8E0DA4A-C3AE-4E7F-9A4D-17F5B333ADB4}"/>
              </a:ext>
            </a:extLst>
          </p:cNvPr>
          <p:cNvGrpSpPr/>
          <p:nvPr/>
        </p:nvGrpSpPr>
        <p:grpSpPr>
          <a:xfrm>
            <a:off x="876786" y="4611862"/>
            <a:ext cx="3166718" cy="1179163"/>
            <a:chOff x="1225116" y="3650501"/>
            <a:chExt cx="3166718" cy="117916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6A588FD9-B941-31C3-D9A0-7B7EF8CFE488}"/>
                </a:ext>
              </a:extLst>
            </p:cNvPr>
            <p:cNvSpPr/>
            <p:nvPr/>
          </p:nvSpPr>
          <p:spPr>
            <a:xfrm>
              <a:off x="1225116" y="3650501"/>
              <a:ext cx="1874874" cy="1179163"/>
            </a:xfrm>
            <a:prstGeom prst="roundRect">
              <a:avLst/>
            </a:prstGeom>
            <a:noFill/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FAF8687-A757-9FF2-91DF-96F903B22A44}"/>
                </a:ext>
              </a:extLst>
            </p:cNvPr>
            <p:cNvCxnSpPr>
              <a:cxnSpLocks/>
            </p:cNvCxnSpPr>
            <p:nvPr/>
          </p:nvCxnSpPr>
          <p:spPr>
            <a:xfrm>
              <a:off x="3147934" y="4234476"/>
              <a:ext cx="1243900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Text Box 7">
            <a:extLst>
              <a:ext uri="{FF2B5EF4-FFF2-40B4-BE49-F238E27FC236}">
                <a16:creationId xmlns:a16="http://schemas.microsoft.com/office/drawing/2014/main" id="{F3DE397A-84C5-7EDF-3989-4CB916A89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2693" y="4729163"/>
            <a:ext cx="112360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2022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年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40" name="Text Box 7">
            <a:extLst>
              <a:ext uri="{FF2B5EF4-FFF2-40B4-BE49-F238E27FC236}">
                <a16:creationId xmlns:a16="http://schemas.microsoft.com/office/drawing/2014/main" id="{91C865C4-DA73-8A21-D0C4-9A6787729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2148" y="1350600"/>
            <a:ext cx="112360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2025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年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42" name="Text Box 7">
            <a:extLst>
              <a:ext uri="{FF2B5EF4-FFF2-40B4-BE49-F238E27FC236}">
                <a16:creationId xmlns:a16="http://schemas.microsoft.com/office/drawing/2014/main" id="{E8F8877B-FBD2-4FDA-9C48-60779847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4025202"/>
            <a:ext cx="112360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2023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年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43" name="Text Box 7">
            <a:extLst>
              <a:ext uri="{FF2B5EF4-FFF2-40B4-BE49-F238E27FC236}">
                <a16:creationId xmlns:a16="http://schemas.microsoft.com/office/drawing/2014/main" id="{189DAC8E-933B-67BA-9C1F-8282D71F7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0754" y="2913318"/>
            <a:ext cx="1123600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2024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年</a:t>
            </a:r>
            <a:endParaRPr kumimoji="0" lang="zh-CN" altLang="zh-CN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sp>
        <p:nvSpPr>
          <p:cNvPr id="147" name="Text Box 7">
            <a:extLst>
              <a:ext uri="{FF2B5EF4-FFF2-40B4-BE49-F238E27FC236}">
                <a16:creationId xmlns:a16="http://schemas.microsoft.com/office/drawing/2014/main" id="{765BD3E8-9726-BCCB-3DFD-36FE67DD3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5889" y="4124905"/>
            <a:ext cx="1800235" cy="2821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0" fontAlgn="auto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trike="noStrike" noProof="1">
                <a:solidFill>
                  <a:srgbClr val="C1151B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德感板块</a:t>
            </a:r>
          </a:p>
        </p:txBody>
      </p:sp>
      <p:sp>
        <p:nvSpPr>
          <p:cNvPr id="148" name="Text Box 7">
            <a:extLst>
              <a:ext uri="{FF2B5EF4-FFF2-40B4-BE49-F238E27FC236}">
                <a16:creationId xmlns:a16="http://schemas.microsoft.com/office/drawing/2014/main" id="{006E8BC7-BCA5-32C5-17AD-91CAC6592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5889" y="4497198"/>
            <a:ext cx="1800235" cy="2821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0" fontAlgn="auto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trike="noStrike" noProof="1">
                <a:solidFill>
                  <a:srgbClr val="C1151B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东部新城板块</a:t>
            </a:r>
          </a:p>
        </p:txBody>
      </p:sp>
      <p:sp>
        <p:nvSpPr>
          <p:cNvPr id="149" name="Text Box 7">
            <a:extLst>
              <a:ext uri="{FF2B5EF4-FFF2-40B4-BE49-F238E27FC236}">
                <a16:creationId xmlns:a16="http://schemas.microsoft.com/office/drawing/2014/main" id="{D24A12C0-8B64-85C7-BCBE-777EA1C4D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5889" y="4869490"/>
            <a:ext cx="1800235" cy="2821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0" fontAlgn="auto" hangingPunc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trike="noStrike" noProof="1">
                <a:solidFill>
                  <a:srgbClr val="C1151B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双福板块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C87017-C6E2-9288-CBC6-234ACCE64A77}"/>
              </a:ext>
            </a:extLst>
          </p:cNvPr>
          <p:cNvGrpSpPr/>
          <p:nvPr/>
        </p:nvGrpSpPr>
        <p:grpSpPr>
          <a:xfrm>
            <a:off x="6266711" y="3823024"/>
            <a:ext cx="4446490" cy="1499973"/>
            <a:chOff x="6280879" y="3636616"/>
            <a:chExt cx="4446490" cy="1499973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A9D68C0E-682D-265F-44EF-C81467E513A3}"/>
                </a:ext>
              </a:extLst>
            </p:cNvPr>
            <p:cNvCxnSpPr>
              <a:cxnSpLocks/>
            </p:cNvCxnSpPr>
            <p:nvPr/>
          </p:nvCxnSpPr>
          <p:spPr>
            <a:xfrm>
              <a:off x="6280879" y="4386602"/>
              <a:ext cx="2560308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95B326C0-EE3F-C447-CF98-226313C727E2}"/>
                </a:ext>
              </a:extLst>
            </p:cNvPr>
            <p:cNvSpPr/>
            <p:nvPr/>
          </p:nvSpPr>
          <p:spPr>
            <a:xfrm>
              <a:off x="8852495" y="3636616"/>
              <a:ext cx="1874874" cy="1499973"/>
            </a:xfrm>
            <a:prstGeom prst="roundRect">
              <a:avLst>
                <a:gd name="adj" fmla="val 14134"/>
              </a:avLst>
            </a:prstGeom>
            <a:noFill/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Text Box 7">
            <a:extLst>
              <a:ext uri="{FF2B5EF4-FFF2-40B4-BE49-F238E27FC236}">
                <a16:creationId xmlns:a16="http://schemas.microsoft.com/office/drawing/2014/main" id="{BB360943-2B19-1726-BEDA-9827BF0F4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322" y="3103335"/>
            <a:ext cx="1800235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i="0" u="none" strike="noStrike" kern="1200" cap="none" spc="0" normalizeH="0" baseline="0" noProof="0">
                <a:ln>
                  <a:noFill/>
                </a:ln>
                <a:solidFill>
                  <a:srgbClr val="C1151B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重庆主城板块</a:t>
            </a:r>
            <a:endParaRPr kumimoji="0" lang="zh-CN" altLang="zh-CN" i="0" u="none" strike="noStrike" kern="1200" cap="none" spc="0" normalizeH="0" baseline="0" noProof="0" dirty="0">
              <a:ln>
                <a:noFill/>
              </a:ln>
              <a:solidFill>
                <a:srgbClr val="C1151B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6325483A-0D08-A625-E5C5-2E40848FF5C4}"/>
              </a:ext>
            </a:extLst>
          </p:cNvPr>
          <p:cNvGrpSpPr/>
          <p:nvPr/>
        </p:nvGrpSpPr>
        <p:grpSpPr>
          <a:xfrm>
            <a:off x="2944426" y="3052633"/>
            <a:ext cx="3486004" cy="639570"/>
            <a:chOff x="1266921" y="3891578"/>
            <a:chExt cx="3486004" cy="639570"/>
          </a:xfrm>
        </p:grpSpPr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BAC47C28-00C6-8D97-4C3C-0AF20502EF9E}"/>
                </a:ext>
              </a:extLst>
            </p:cNvPr>
            <p:cNvSpPr/>
            <p:nvPr/>
          </p:nvSpPr>
          <p:spPr>
            <a:xfrm>
              <a:off x="1266921" y="3891578"/>
              <a:ext cx="1874874" cy="639570"/>
            </a:xfrm>
            <a:prstGeom prst="roundRect">
              <a:avLst/>
            </a:prstGeom>
            <a:noFill/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6E41C6CC-788F-976B-D72A-48AF39293EA9}"/>
                </a:ext>
              </a:extLst>
            </p:cNvPr>
            <p:cNvCxnSpPr>
              <a:cxnSpLocks/>
            </p:cNvCxnSpPr>
            <p:nvPr/>
          </p:nvCxnSpPr>
          <p:spPr>
            <a:xfrm>
              <a:off x="3147934" y="4234476"/>
              <a:ext cx="1604991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Text Box 7">
            <a:extLst>
              <a:ext uri="{FF2B5EF4-FFF2-40B4-BE49-F238E27FC236}">
                <a16:creationId xmlns:a16="http://schemas.microsoft.com/office/drawing/2014/main" id="{F9293AA4-D782-FDFC-9222-E8266988F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1112" y="1545589"/>
            <a:ext cx="1800235" cy="459100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>
                <a:solidFill>
                  <a:srgbClr val="C1151B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西彭</a:t>
            </a:r>
            <a:r>
              <a:rPr kumimoji="0" lang="zh-CN" altLang="en-US" i="0" u="none" strike="noStrike" kern="1200" cap="none" spc="0" normalizeH="0" baseline="0" noProof="0">
                <a:ln>
                  <a:noFill/>
                </a:ln>
                <a:solidFill>
                  <a:srgbClr val="C1151B"/>
                </a:solidFill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sym typeface="+mn-ea"/>
              </a:rPr>
              <a:t>板块</a:t>
            </a:r>
            <a:endParaRPr kumimoji="0" lang="zh-CN" altLang="zh-CN" i="0" u="none" strike="noStrike" kern="1200" cap="none" spc="0" normalizeH="0" baseline="0" noProof="0" dirty="0">
              <a:ln>
                <a:noFill/>
              </a:ln>
              <a:solidFill>
                <a:srgbClr val="C1151B"/>
              </a:solidFill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sym typeface="+mn-ea"/>
            </a:endParaRPr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81CC2E48-661F-B896-89B6-92C3F0EA40BC}"/>
              </a:ext>
            </a:extLst>
          </p:cNvPr>
          <p:cNvGrpSpPr/>
          <p:nvPr/>
        </p:nvGrpSpPr>
        <p:grpSpPr>
          <a:xfrm>
            <a:off x="3672216" y="1494887"/>
            <a:ext cx="3915237" cy="639570"/>
            <a:chOff x="1266921" y="3891578"/>
            <a:chExt cx="3915237" cy="639570"/>
          </a:xfrm>
        </p:grpSpPr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E0C57003-EB66-667F-0BA8-881342697CD5}"/>
                </a:ext>
              </a:extLst>
            </p:cNvPr>
            <p:cNvSpPr/>
            <p:nvPr/>
          </p:nvSpPr>
          <p:spPr>
            <a:xfrm>
              <a:off x="1266921" y="3891578"/>
              <a:ext cx="1874874" cy="639570"/>
            </a:xfrm>
            <a:prstGeom prst="roundRect">
              <a:avLst/>
            </a:prstGeom>
            <a:noFill/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CA05B577-B4EF-0AF6-D7E1-B6BEA0AC4D81}"/>
                </a:ext>
              </a:extLst>
            </p:cNvPr>
            <p:cNvCxnSpPr>
              <a:cxnSpLocks/>
            </p:cNvCxnSpPr>
            <p:nvPr/>
          </p:nvCxnSpPr>
          <p:spPr>
            <a:xfrm>
              <a:off x="3147934" y="4234476"/>
              <a:ext cx="2034224" cy="0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0810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8.0,&quot;FooterHeight&quot;:4.1000000000000005,&quot;SideMargin&quot;:3.8000000000000003,&quot;TopMargin&quot;:6.2,&quot;BottomMargin&quot;:0.0,&quot;IntervalMargin&quot;:0.0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3195</TotalTime>
  <Words>200</Words>
  <Application>Microsoft Office PowerPoint</Application>
  <PresentationFormat>宽屏</PresentationFormat>
  <Paragraphs>61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等线</vt:lpstr>
      <vt:lpstr>等线 Light</vt:lpstr>
      <vt:lpstr>思源黑体 CN Regular</vt:lpstr>
      <vt:lpstr>思源宋体 CN Heavy</vt:lpstr>
      <vt:lpstr>思源宋体 Heavy</vt:lpstr>
      <vt:lpstr>微软雅黑</vt:lpstr>
      <vt:lpstr>站酷庆科黄油体</vt:lpstr>
      <vt:lpstr>字魂241号-秋枫体</vt:lpstr>
      <vt:lpstr>Arial</vt:lpstr>
      <vt:lpstr>Poppins SemiBold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温暖清新为爱筑家项目路演ppt模板</dc:title>
  <dc:creator>PPT竞技场</dc:creator>
  <cp:keywords>51PPT模板网</cp:keywords>
  <dc:description>www.51pptmoban.com</dc:description>
  <cp:lastModifiedBy>Win user</cp:lastModifiedBy>
  <cp:revision>27</cp:revision>
  <dcterms:created xsi:type="dcterms:W3CDTF">2022-07-04T10:55:30Z</dcterms:created>
  <dcterms:modified xsi:type="dcterms:W3CDTF">2022-08-07T13:10:27Z</dcterms:modified>
</cp:coreProperties>
</file>