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92" r:id="rId2"/>
    <p:sldId id="279" r:id="rId3"/>
    <p:sldId id="296" r:id="rId4"/>
    <p:sldId id="294" r:id="rId5"/>
    <p:sldId id="716" r:id="rId6"/>
    <p:sldId id="613" r:id="rId7"/>
    <p:sldId id="709" r:id="rId8"/>
    <p:sldId id="710" r:id="rId9"/>
    <p:sldId id="713" r:id="rId10"/>
    <p:sldId id="712" r:id="rId11"/>
    <p:sldId id="715" r:id="rId12"/>
    <p:sldId id="711" r:id="rId13"/>
    <p:sldId id="717" r:id="rId14"/>
    <p:sldId id="71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61" userDrawn="1">
          <p15:clr>
            <a:srgbClr val="A4A3A4"/>
          </p15:clr>
        </p15:guide>
        <p15:guide id="5" pos="7219" userDrawn="1">
          <p15:clr>
            <a:srgbClr val="A4A3A4"/>
          </p15:clr>
        </p15:guide>
        <p15:guide id="11" orient="horz" pos="459" userDrawn="1">
          <p15:clr>
            <a:srgbClr val="A4A3A4"/>
          </p15:clr>
        </p15:guide>
        <p15:guide id="12" orient="horz" pos="3906" userDrawn="1">
          <p15:clr>
            <a:srgbClr val="A4A3A4"/>
          </p15:clr>
        </p15:guide>
        <p15:guide id="14" orient="horz" pos="4269" userDrawn="1">
          <p15:clr>
            <a:srgbClr val="A4A3A4"/>
          </p15:clr>
        </p15:guide>
        <p15:guide id="18" pos="465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丽 黄" initials="丽" lastIdx="1" clrIdx="0">
    <p:extLst>
      <p:ext uri="{19B8F6BF-5375-455C-9EA6-DF929625EA0E}">
        <p15:presenceInfo xmlns:p15="http://schemas.microsoft.com/office/powerpoint/2012/main" userId="6add3897f229dab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86CF"/>
    <a:srgbClr val="0079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51" autoAdjust="0"/>
    <p:restoredTop sz="94660"/>
  </p:normalViewPr>
  <p:slideViewPr>
    <p:cSldViewPr snapToGrid="0" showGuides="1">
      <p:cViewPr varScale="1">
        <p:scale>
          <a:sx n="92" d="100"/>
          <a:sy n="92" d="100"/>
        </p:scale>
        <p:origin x="96" y="462"/>
      </p:cViewPr>
      <p:guideLst>
        <p:guide pos="461"/>
        <p:guide pos="7219"/>
        <p:guide orient="horz" pos="459"/>
        <p:guide orient="horz" pos="3906"/>
        <p:guide orient="horz" pos="4269"/>
        <p:guide pos="4656"/>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类别 1</c:v>
                </c:pt>
              </c:strCache>
            </c:strRef>
          </c:cat>
          <c:val>
            <c:numRef>
              <c:f>Sheet1!$B$2</c:f>
              <c:numCache>
                <c:formatCode>General</c:formatCode>
                <c:ptCount val="1"/>
                <c:pt idx="0">
                  <c:v>9</c:v>
                </c:pt>
              </c:numCache>
            </c:numRef>
          </c:val>
          <c:extLst>
            <c:ext xmlns:c16="http://schemas.microsoft.com/office/drawing/2014/chart" uri="{C3380CC4-5D6E-409C-BE32-E72D297353CC}">
              <c16:uniqueId val="{00000000-2C6B-4017-B95D-C80611A8C98A}"/>
            </c:ext>
          </c:extLst>
        </c:ser>
        <c:ser>
          <c:idx val="1"/>
          <c:order val="1"/>
          <c:tx>
            <c:strRef>
              <c:f>Sheet1!$C$1</c:f>
              <c:strCache>
                <c:ptCount val="1"/>
                <c:pt idx="0">
                  <c:v>系列 2</c:v>
                </c:pt>
              </c:strCache>
            </c:strRef>
          </c:tx>
          <c:spPr>
            <a:solidFill>
              <a:schemeClr val="bg1">
                <a:lumMod val="95000"/>
              </a:schemeClr>
            </a:solidFill>
            <a:ln>
              <a:noFill/>
            </a:ln>
            <a:effectLst/>
          </c:spPr>
          <c:invertIfNegative val="0"/>
          <c:cat>
            <c:strRef>
              <c:f>Sheet1!$A$2</c:f>
              <c:strCache>
                <c:ptCount val="1"/>
                <c:pt idx="0">
                  <c:v>类别 1</c:v>
                </c:pt>
              </c:strCache>
            </c:strRef>
          </c:cat>
          <c:val>
            <c:numRef>
              <c:f>Sheet1!$C$2</c:f>
              <c:numCache>
                <c:formatCode>General</c:formatCode>
                <c:ptCount val="1"/>
                <c:pt idx="0">
                  <c:v>3</c:v>
                </c:pt>
              </c:numCache>
            </c:numRef>
          </c:val>
          <c:extLst>
            <c:ext xmlns:c16="http://schemas.microsoft.com/office/drawing/2014/chart" uri="{C3380CC4-5D6E-409C-BE32-E72D297353CC}">
              <c16:uniqueId val="{00000001-2C6B-4017-B95D-C80611A8C98A}"/>
            </c:ext>
          </c:extLst>
        </c:ser>
        <c:dLbls>
          <c:showLegendKey val="0"/>
          <c:showVal val="0"/>
          <c:showCatName val="0"/>
          <c:showSerName val="0"/>
          <c:showPercent val="0"/>
          <c:showBubbleSize val="0"/>
        </c:dLbls>
        <c:gapWidth val="150"/>
        <c:overlap val="100"/>
        <c:axId val="937916344"/>
        <c:axId val="937923008"/>
      </c:barChart>
      <c:catAx>
        <c:axId val="937916344"/>
        <c:scaling>
          <c:orientation val="minMax"/>
        </c:scaling>
        <c:delete val="1"/>
        <c:axPos val="l"/>
        <c:numFmt formatCode="General" sourceLinked="1"/>
        <c:majorTickMark val="none"/>
        <c:minorTickMark val="none"/>
        <c:tickLblPos val="nextTo"/>
        <c:crossAx val="937923008"/>
        <c:crosses val="autoZero"/>
        <c:auto val="1"/>
        <c:lblAlgn val="ctr"/>
        <c:lblOffset val="100"/>
        <c:noMultiLvlLbl val="0"/>
      </c:catAx>
      <c:valAx>
        <c:axId val="937923008"/>
        <c:scaling>
          <c:orientation val="minMax"/>
        </c:scaling>
        <c:delete val="1"/>
        <c:axPos val="b"/>
        <c:numFmt formatCode="General" sourceLinked="1"/>
        <c:majorTickMark val="none"/>
        <c:minorTickMark val="none"/>
        <c:tickLblPos val="nextTo"/>
        <c:crossAx val="937916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30265155178846E-2"/>
          <c:y val="1.0988855352831948E-2"/>
          <c:w val="0.93687772522793711"/>
          <c:h val="0.91696982263854243"/>
        </c:manualLayout>
      </c:layout>
      <c:lineChart>
        <c:grouping val="standard"/>
        <c:varyColors val="0"/>
        <c:ser>
          <c:idx val="0"/>
          <c:order val="0"/>
          <c:tx>
            <c:strRef>
              <c:f>Sheet1!$B$1</c:f>
              <c:strCache>
                <c:ptCount val="1"/>
                <c:pt idx="0">
                  <c:v>系列 2</c:v>
                </c:pt>
              </c:strCache>
            </c:strRef>
          </c:tx>
          <c:spPr>
            <a:ln w="31750" cap="rnd">
              <a:solidFill>
                <a:schemeClr val="accent2"/>
              </a:solidFill>
              <a:round/>
            </a:ln>
            <a:effectLst>
              <a:outerShdw blurRad="50800" dist="101600" dir="5400000" algn="t" rotWithShape="0">
                <a:schemeClr val="accent1">
                  <a:alpha val="18000"/>
                </a:schemeClr>
              </a:outerShdw>
            </a:effectLst>
          </c:spPr>
          <c:marker>
            <c:symbol val="circle"/>
            <c:size val="5"/>
            <c:spPr>
              <a:solidFill>
                <a:schemeClr val="accent2"/>
              </a:solidFill>
              <a:ln w="25400">
                <a:solidFill>
                  <a:schemeClr val="accent2"/>
                </a:solidFill>
              </a:ln>
              <a:effectLst>
                <a:outerShdw blurRad="50800" dist="101600" dir="5400000" algn="t" rotWithShape="0">
                  <a:schemeClr val="accent1">
                    <a:alpha val="18000"/>
                  </a:schemeClr>
                </a:outerShdw>
              </a:effectLst>
            </c:spPr>
          </c:marker>
          <c:dPt>
            <c:idx val="2"/>
            <c:marker>
              <c:symbol val="picture"/>
              <c:spPr>
                <a:solidFill>
                  <a:schemeClr val="accent2"/>
                </a:solidFill>
                <a:ln w="6350">
                  <a:solidFill>
                    <a:schemeClr val="accent2"/>
                  </a:solidFill>
                </a:ln>
                <a:effectLst>
                  <a:outerShdw blurRad="50800" dist="101600" dir="5400000" algn="t" rotWithShape="0">
                    <a:schemeClr val="accent1">
                      <a:alpha val="18000"/>
                    </a:schemeClr>
                  </a:outerShdw>
                </a:effectLst>
              </c:spPr>
            </c:marker>
            <c:bubble3D val="0"/>
            <c:extLst>
              <c:ext xmlns:c16="http://schemas.microsoft.com/office/drawing/2014/chart" uri="{C3380CC4-5D6E-409C-BE32-E72D297353CC}">
                <c16:uniqueId val="{00000000-573E-4541-BD78-5BA623EA7DE2}"/>
              </c:ext>
            </c:extLst>
          </c:dPt>
          <c:dPt>
            <c:idx val="4"/>
            <c:marker>
              <c:symbol val="picture"/>
            </c:marker>
            <c:bubble3D val="0"/>
            <c:extLst>
              <c:ext xmlns:c16="http://schemas.microsoft.com/office/drawing/2014/chart" uri="{C3380CC4-5D6E-409C-BE32-E72D297353CC}">
                <c16:uniqueId val="{00000001-573E-4541-BD78-5BA623EA7DE2}"/>
              </c:ext>
            </c:extLst>
          </c:dPt>
          <c:dPt>
            <c:idx val="7"/>
            <c:marker>
              <c:symbol val="picture"/>
            </c:marker>
            <c:bubble3D val="0"/>
            <c:extLst>
              <c:ext xmlns:c16="http://schemas.microsoft.com/office/drawing/2014/chart" uri="{C3380CC4-5D6E-409C-BE32-E72D297353CC}">
                <c16:uniqueId val="{00000002-573E-4541-BD78-5BA623EA7DE2}"/>
              </c:ext>
            </c:extLst>
          </c:dPt>
          <c:cat>
            <c:strRef>
              <c:f>Sheet1!$A$2:$A$11</c:f>
              <c:strCache>
                <c:ptCount val="10"/>
                <c:pt idx="0">
                  <c:v>类别1</c:v>
                </c:pt>
                <c:pt idx="1">
                  <c:v>类别2</c:v>
                </c:pt>
                <c:pt idx="2">
                  <c:v>类别3</c:v>
                </c:pt>
                <c:pt idx="3">
                  <c:v>类别4</c:v>
                </c:pt>
                <c:pt idx="4">
                  <c:v>类别5</c:v>
                </c:pt>
                <c:pt idx="5">
                  <c:v>类别6</c:v>
                </c:pt>
                <c:pt idx="6">
                  <c:v>类别7</c:v>
                </c:pt>
                <c:pt idx="7">
                  <c:v>类别8</c:v>
                </c:pt>
                <c:pt idx="8">
                  <c:v>类别9</c:v>
                </c:pt>
                <c:pt idx="9">
                  <c:v>类别10</c:v>
                </c:pt>
              </c:strCache>
            </c:strRef>
          </c:cat>
          <c:val>
            <c:numRef>
              <c:f>Sheet1!$B$2:$B$11</c:f>
              <c:numCache>
                <c:formatCode>General</c:formatCode>
                <c:ptCount val="10"/>
                <c:pt idx="0">
                  <c:v>2100</c:v>
                </c:pt>
                <c:pt idx="1">
                  <c:v>1600</c:v>
                </c:pt>
                <c:pt idx="2">
                  <c:v>3700</c:v>
                </c:pt>
                <c:pt idx="3">
                  <c:v>3900</c:v>
                </c:pt>
                <c:pt idx="4">
                  <c:v>3000</c:v>
                </c:pt>
                <c:pt idx="5">
                  <c:v>1900</c:v>
                </c:pt>
                <c:pt idx="6">
                  <c:v>2900</c:v>
                </c:pt>
                <c:pt idx="7">
                  <c:v>3500</c:v>
                </c:pt>
                <c:pt idx="8">
                  <c:v>3600</c:v>
                </c:pt>
                <c:pt idx="9">
                  <c:v>3800</c:v>
                </c:pt>
              </c:numCache>
            </c:numRef>
          </c:val>
          <c:smooth val="1"/>
          <c:extLst>
            <c:ext xmlns:c16="http://schemas.microsoft.com/office/drawing/2014/chart" uri="{C3380CC4-5D6E-409C-BE32-E72D297353CC}">
              <c16:uniqueId val="{00000003-573E-4541-BD78-5BA623EA7DE2}"/>
            </c:ext>
          </c:extLst>
        </c:ser>
        <c:dLbls>
          <c:showLegendKey val="0"/>
          <c:showVal val="0"/>
          <c:showCatName val="0"/>
          <c:showSerName val="0"/>
          <c:showPercent val="0"/>
          <c:showBubbleSize val="0"/>
        </c:dLbls>
        <c:marker val="1"/>
        <c:smooth val="0"/>
        <c:axId val="937916736"/>
        <c:axId val="937919872"/>
      </c:lineChart>
      <c:catAx>
        <c:axId val="937916736"/>
        <c:scaling>
          <c:orientation val="minMax"/>
        </c:scaling>
        <c:delete val="0"/>
        <c:axPos val="b"/>
        <c:minorGridlines>
          <c:spPr>
            <a:ln w="9525" cap="flat" cmpd="sng" algn="ctr">
              <a:solidFill>
                <a:schemeClr val="accent1">
                  <a:alpha val="10000"/>
                </a:schemeClr>
              </a:solidFill>
              <a:round/>
            </a:ln>
            <a:effectLst/>
          </c:spPr>
        </c:minorGridlines>
        <c:numFmt formatCode="General" sourceLinked="1"/>
        <c:majorTickMark val="none"/>
        <c:minorTickMark val="none"/>
        <c:tickLblPos val="nextTo"/>
        <c:spPr>
          <a:noFill/>
          <a:ln w="9525" cap="flat" cmpd="sng" algn="ctr">
            <a:noFill/>
            <a:round/>
          </a:ln>
          <a:effectLst/>
        </c:spPr>
        <c:txPr>
          <a:bodyPr rot="-60000000" vert="horz"/>
          <a:lstStyle/>
          <a:p>
            <a:pPr algn="ctr">
              <a:defRPr sz="1050" b="0">
                <a:solidFill>
                  <a:schemeClr val="tx1">
                    <a:lumMod val="75000"/>
                    <a:lumOff val="25000"/>
                  </a:schemeClr>
                </a:solidFill>
                <a:latin typeface="+mn-lt"/>
                <a:ea typeface="+mn-ea"/>
              </a:defRPr>
            </a:pPr>
            <a:endParaRPr lang="zh-CN"/>
          </a:p>
        </c:txPr>
        <c:crossAx val="937919872"/>
        <c:crosses val="autoZero"/>
        <c:auto val="1"/>
        <c:lblAlgn val="ctr"/>
        <c:lblOffset val="100"/>
        <c:noMultiLvlLbl val="0"/>
      </c:catAx>
      <c:valAx>
        <c:axId val="937919872"/>
        <c:scaling>
          <c:orientation val="minMax"/>
        </c:scaling>
        <c:delete val="0"/>
        <c:axPos val="l"/>
        <c:numFmt formatCode="General" sourceLinked="1"/>
        <c:majorTickMark val="none"/>
        <c:minorTickMark val="none"/>
        <c:tickLblPos val="nextTo"/>
        <c:spPr>
          <a:noFill/>
          <a:ln>
            <a:noFill/>
          </a:ln>
          <a:effectLst/>
        </c:spPr>
        <c:txPr>
          <a:bodyPr rot="-60000000" vert="horz"/>
          <a:lstStyle/>
          <a:p>
            <a:pPr algn="ctr">
              <a:defRPr/>
            </a:pPr>
            <a:endParaRPr lang="zh-CN"/>
          </a:p>
        </c:txPr>
        <c:crossAx val="937916736"/>
        <c:crosses val="autoZero"/>
        <c:crossBetween val="midCat"/>
      </c:valAx>
      <c:spPr>
        <a:solidFill>
          <a:schemeClr val="bg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33099850825131E-2"/>
          <c:y val="0.15510779989783011"/>
          <c:w val="0.94152467809175799"/>
          <c:h val="0.71672300759660368"/>
        </c:manualLayout>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228E-4959-96F2-F164811F5D0D}"/>
            </c:ext>
          </c:extLst>
        </c:ser>
        <c:ser>
          <c:idx val="1"/>
          <c:order val="1"/>
          <c:tx>
            <c:strRef>
              <c:f>Sheet1!$C$1</c:f>
              <c:strCache>
                <c:ptCount val="1"/>
                <c:pt idx="0">
                  <c:v>系列 2</c:v>
                </c:pt>
              </c:strCache>
            </c:strRef>
          </c:tx>
          <c:spPr>
            <a:ln w="28575" cap="rnd">
              <a:solidFill>
                <a:schemeClr val="bg1">
                  <a:lumMod val="6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228E-4959-96F2-F164811F5D0D}"/>
            </c:ext>
          </c:extLst>
        </c:ser>
        <c:dLbls>
          <c:showLegendKey val="0"/>
          <c:showVal val="0"/>
          <c:showCatName val="0"/>
          <c:showSerName val="0"/>
          <c:showPercent val="0"/>
          <c:showBubbleSize val="0"/>
        </c:dLbls>
        <c:smooth val="0"/>
        <c:axId val="393844527"/>
        <c:axId val="398831679"/>
      </c:lineChart>
      <c:catAx>
        <c:axId val="393844527"/>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ea"/>
                <a:sym typeface="+mn-lt"/>
              </a:defRPr>
            </a:pPr>
            <a:endParaRPr lang="zh-CN"/>
          </a:p>
        </c:txPr>
        <c:crossAx val="398831679"/>
        <c:crosses val="autoZero"/>
        <c:auto val="1"/>
        <c:lblAlgn val="ctr"/>
        <c:lblOffset val="100"/>
        <c:noMultiLvlLbl val="0"/>
      </c:catAx>
      <c:valAx>
        <c:axId val="398831679"/>
        <c:scaling>
          <c:orientation val="minMax"/>
        </c:scaling>
        <c:delete val="0"/>
        <c:axPos val="l"/>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93844527"/>
        <c:crosses val="autoZero"/>
        <c:crossBetween val="between"/>
        <c:majorUnit val="1"/>
      </c:valAx>
      <c:spPr>
        <a:noFill/>
        <a:ln>
          <a:noFill/>
        </a:ln>
        <a:effectLst/>
      </c:spPr>
    </c:plotArea>
    <c:legend>
      <c:legendPos val="b"/>
      <c:layout>
        <c:manualLayout>
          <c:xMode val="edge"/>
          <c:yMode val="edge"/>
          <c:x val="0.31005318053527725"/>
          <c:y val="3.8718777346302087E-2"/>
          <c:w val="0.3788852417249054"/>
          <c:h val="6.806744572195939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B43BE8F6-E03D-447A-87BF-5614DB06C885}" type="datetimeFigureOut">
              <a:rPr lang="zh-CN" altLang="en-US" smtClean="0"/>
              <a:pPr/>
              <a:t>2022/8/7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DE745D36-18BF-487E-A021-565A31C2D3A4}" type="slidenum">
              <a:rPr lang="zh-CN" altLang="en-US" smtClean="0"/>
              <a:pPr/>
              <a:t>‹#›</a:t>
            </a:fld>
            <a:endParaRPr lang="zh-CN" altLang="en-US" dirty="0"/>
          </a:p>
        </p:txBody>
      </p:sp>
    </p:spTree>
    <p:extLst>
      <p:ext uri="{BB962C8B-B14F-4D97-AF65-F5344CB8AC3E}">
        <p14:creationId xmlns:p14="http://schemas.microsoft.com/office/powerpoint/2010/main" val="1584077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745D36-18BF-487E-A021-565A31C2D3A4}" type="slidenum">
              <a:rPr lang="zh-CN" altLang="en-US" smtClean="0"/>
              <a:t>1</a:t>
            </a:fld>
            <a:endParaRPr lang="zh-CN" altLang="en-US"/>
          </a:p>
        </p:txBody>
      </p:sp>
    </p:spTree>
    <p:extLst>
      <p:ext uri="{BB962C8B-B14F-4D97-AF65-F5344CB8AC3E}">
        <p14:creationId xmlns:p14="http://schemas.microsoft.com/office/powerpoint/2010/main" val="3512402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745D36-18BF-487E-A021-565A31C2D3A4}" type="slidenum">
              <a:rPr lang="zh-CN" altLang="en-US" smtClean="0"/>
              <a:t>12</a:t>
            </a:fld>
            <a:endParaRPr lang="zh-CN" altLang="en-US"/>
          </a:p>
        </p:txBody>
      </p:sp>
    </p:spTree>
    <p:extLst>
      <p:ext uri="{BB962C8B-B14F-4D97-AF65-F5344CB8AC3E}">
        <p14:creationId xmlns:p14="http://schemas.microsoft.com/office/powerpoint/2010/main" val="3213307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406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页脚">
    <p:spTree>
      <p:nvGrpSpPr>
        <p:cNvPr id="1" name=""/>
        <p:cNvGrpSpPr/>
        <p:nvPr/>
      </p:nvGrpSpPr>
      <p:grpSpPr>
        <a:xfrm>
          <a:off x="0" y="0"/>
          <a:ext cx="0" cy="0"/>
          <a:chOff x="0" y="0"/>
          <a:chExt cx="0" cy="0"/>
        </a:xfrm>
      </p:grpSpPr>
      <p:sp>
        <p:nvSpPr>
          <p:cNvPr id="11" name="文本占位符 11">
            <a:extLst>
              <a:ext uri="{FF2B5EF4-FFF2-40B4-BE49-F238E27FC236}">
                <a16:creationId xmlns:a16="http://schemas.microsoft.com/office/drawing/2014/main" id="{AC0E29E8-F801-7F29-EAE9-983AC67E7207}"/>
              </a:ext>
            </a:extLst>
          </p:cNvPr>
          <p:cNvSpPr>
            <a:spLocks noGrp="1"/>
          </p:cNvSpPr>
          <p:nvPr>
            <p:ph type="body" sz="quarter" idx="10"/>
          </p:nvPr>
        </p:nvSpPr>
        <p:spPr>
          <a:xfrm>
            <a:off x="114300" y="188801"/>
            <a:ext cx="11963400" cy="598487"/>
          </a:xfrm>
        </p:spPr>
        <p:txBody>
          <a:bodyPr anchor="ctr">
            <a:normAutofit/>
          </a:bodyPr>
          <a:lstStyle>
            <a:lvl1pPr marL="0" indent="0" algn="ctr">
              <a:buNone/>
              <a:defRPr sz="3200">
                <a:solidFill>
                  <a:schemeClr val="accent2"/>
                </a:solidFill>
                <a:latin typeface="+mj-ea"/>
                <a:ea typeface="+mj-ea"/>
              </a:defRPr>
            </a:lvl1pPr>
          </a:lstStyle>
          <a:p>
            <a:pPr lvl="0"/>
            <a:r>
              <a:rPr lang="zh-CN" altLang="en-US" dirty="0"/>
              <a:t>编辑母版文本样式</a:t>
            </a:r>
          </a:p>
        </p:txBody>
      </p:sp>
      <p:cxnSp>
        <p:nvCxnSpPr>
          <p:cNvPr id="12" name="直接连接符 11">
            <a:extLst>
              <a:ext uri="{FF2B5EF4-FFF2-40B4-BE49-F238E27FC236}">
                <a16:creationId xmlns:a16="http://schemas.microsoft.com/office/drawing/2014/main" id="{0C5658D2-C89F-E012-71A1-972ADBC33E3C}"/>
              </a:ext>
            </a:extLst>
          </p:cNvPr>
          <p:cNvCxnSpPr>
            <a:cxnSpLocks/>
          </p:cNvCxnSpPr>
          <p:nvPr userDrawn="1"/>
        </p:nvCxnSpPr>
        <p:spPr>
          <a:xfrm>
            <a:off x="5588441" y="810598"/>
            <a:ext cx="1015119" cy="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700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B527276-E596-453C-97C0-B2BF027431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D34A3D5-CDA4-425F-BA4E-EBD39FC2AF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B755E8-7EBF-4D79-B784-7ED69BB27A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54393-A51C-4069-8232-F8DEF773EB97}" type="datetimeFigureOut">
              <a:rPr lang="zh-CN" altLang="en-US" smtClean="0"/>
              <a:t>2022/8/7</a:t>
            </a:fld>
            <a:endParaRPr lang="zh-CN" altLang="en-US"/>
          </a:p>
        </p:txBody>
      </p:sp>
      <p:sp>
        <p:nvSpPr>
          <p:cNvPr id="5" name="页脚占位符 4">
            <a:extLst>
              <a:ext uri="{FF2B5EF4-FFF2-40B4-BE49-F238E27FC236}">
                <a16:creationId xmlns:a16="http://schemas.microsoft.com/office/drawing/2014/main" id="{910AF4D1-3A6D-4BBC-B67E-53329CDA3D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2073E4-B1C1-491B-874A-9D83DF0F36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59B971-BC27-44FA-8B2C-2ECB3DADB780}" type="slidenum">
              <a:rPr lang="zh-CN" altLang="en-US" smtClean="0"/>
              <a:t>‹#›</a:t>
            </a:fld>
            <a:endParaRPr lang="zh-CN" altLang="en-US"/>
          </a:p>
        </p:txBody>
      </p:sp>
    </p:spTree>
    <p:extLst>
      <p:ext uri="{BB962C8B-B14F-4D97-AF65-F5344CB8AC3E}">
        <p14:creationId xmlns:p14="http://schemas.microsoft.com/office/powerpoint/2010/main" val="1983169013"/>
      </p:ext>
    </p:extLst>
  </p:cSld>
  <p:clrMap bg1="lt1" tx1="dk1" bg2="lt2" tx2="dk2" accent1="accent1" accent2="accent2" accent3="accent3" accent4="accent4" accent5="accent5" accent6="accent6" hlink="hlink" folHlink="folHlink"/>
  <p:sldLayoutIdLst>
    <p:sldLayoutId id="2147483655" r:id="rId1"/>
    <p:sldLayoutId id="214748367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员, 室内, 餐桌, 男士&#10;&#10;自动生成的说明">
            <a:extLst>
              <a:ext uri="{FF2B5EF4-FFF2-40B4-BE49-F238E27FC236}">
                <a16:creationId xmlns:a16="http://schemas.microsoft.com/office/drawing/2014/main" id="{54908B03-2A69-44FA-A3A5-FD66C58492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2" name="文本框 11">
            <a:extLst>
              <a:ext uri="{FF2B5EF4-FFF2-40B4-BE49-F238E27FC236}">
                <a16:creationId xmlns:a16="http://schemas.microsoft.com/office/drawing/2014/main" id="{84EC17EE-7DFA-4EC1-99EE-F32206B1AF27}"/>
              </a:ext>
            </a:extLst>
          </p:cNvPr>
          <p:cNvSpPr txBox="1"/>
          <p:nvPr/>
        </p:nvSpPr>
        <p:spPr>
          <a:xfrm>
            <a:off x="-2502408" y="-444650"/>
            <a:ext cx="17160240" cy="3431709"/>
          </a:xfrm>
          <a:prstGeom prst="rect">
            <a:avLst/>
          </a:prstGeom>
          <a:noFill/>
        </p:spPr>
        <p:txBody>
          <a:bodyPr wrap="square" rtlCol="0">
            <a:spAutoFit/>
          </a:bodyPr>
          <a:lstStyle/>
          <a:p>
            <a:pPr algn="ctr"/>
            <a:r>
              <a:rPr lang="en-US" altLang="zh-CN" sz="21700" dirty="0">
                <a:gradFill>
                  <a:gsLst>
                    <a:gs pos="0">
                      <a:srgbClr val="0086CF">
                        <a:alpha val="41000"/>
                      </a:srgbClr>
                    </a:gs>
                    <a:gs pos="100000">
                      <a:srgbClr val="0086CF">
                        <a:alpha val="11000"/>
                      </a:srgbClr>
                    </a:gs>
                  </a:gsLst>
                  <a:lin ang="5400000" scaled="0"/>
                </a:gradFill>
                <a:latin typeface="+mj-lt"/>
                <a:cs typeface="+mn-ea"/>
                <a:sym typeface="+mn-lt"/>
              </a:rPr>
              <a:t>HEALTHY</a:t>
            </a:r>
            <a:endParaRPr lang="zh-CN" altLang="en-US" sz="21700" dirty="0">
              <a:gradFill>
                <a:gsLst>
                  <a:gs pos="0">
                    <a:srgbClr val="0086CF">
                      <a:alpha val="41000"/>
                    </a:srgbClr>
                  </a:gs>
                  <a:gs pos="100000">
                    <a:srgbClr val="0086CF">
                      <a:alpha val="11000"/>
                    </a:srgbClr>
                  </a:gs>
                </a:gsLst>
                <a:lin ang="5400000" scaled="0"/>
              </a:gradFill>
              <a:latin typeface="+mj-lt"/>
              <a:cs typeface="+mn-ea"/>
              <a:sym typeface="+mn-lt"/>
            </a:endParaRPr>
          </a:p>
        </p:txBody>
      </p:sp>
      <p:sp>
        <p:nvSpPr>
          <p:cNvPr id="13" name="矩形 12">
            <a:extLst>
              <a:ext uri="{FF2B5EF4-FFF2-40B4-BE49-F238E27FC236}">
                <a16:creationId xmlns:a16="http://schemas.microsoft.com/office/drawing/2014/main" id="{2D53D791-4FD0-4B5C-970A-F4F917BB41BE}"/>
              </a:ext>
            </a:extLst>
          </p:cNvPr>
          <p:cNvSpPr/>
          <p:nvPr/>
        </p:nvSpPr>
        <p:spPr>
          <a:xfrm>
            <a:off x="0" y="0"/>
            <a:ext cx="12192000" cy="68580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 name="矩形 9" hidden="1">
            <a:extLst>
              <a:ext uri="{FF2B5EF4-FFF2-40B4-BE49-F238E27FC236}">
                <a16:creationId xmlns:a16="http://schemas.microsoft.com/office/drawing/2014/main" id="{A39CCF2C-AA97-4B86-9F69-CAD336C01440}"/>
              </a:ext>
            </a:extLst>
          </p:cNvPr>
          <p:cNvSpPr/>
          <p:nvPr/>
        </p:nvSpPr>
        <p:spPr>
          <a:xfrm>
            <a:off x="939493" y="2833560"/>
            <a:ext cx="4061460" cy="2145792"/>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 name="矩形 1">
            <a:extLst>
              <a:ext uri="{FF2B5EF4-FFF2-40B4-BE49-F238E27FC236}">
                <a16:creationId xmlns:a16="http://schemas.microsoft.com/office/drawing/2014/main" id="{54653138-8180-4D09-A964-A7E9BA10C353}"/>
              </a:ext>
            </a:extLst>
          </p:cNvPr>
          <p:cNvSpPr/>
          <p:nvPr/>
        </p:nvSpPr>
        <p:spPr>
          <a:xfrm>
            <a:off x="731837" y="1432367"/>
            <a:ext cx="10728326" cy="3993266"/>
          </a:xfrm>
          <a:prstGeom prst="rect">
            <a:avLst/>
          </a:prstGeom>
          <a:solidFill>
            <a:schemeClr val="accent2"/>
          </a:solidFill>
          <a:ln>
            <a:noFill/>
          </a:ln>
          <a:effectLst>
            <a:outerShdw blurRad="254000" sx="102000" sy="102000" algn="ctr" rotWithShape="0">
              <a:srgbClr val="0086CF">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a:extLst>
              <a:ext uri="{FF2B5EF4-FFF2-40B4-BE49-F238E27FC236}">
                <a16:creationId xmlns:a16="http://schemas.microsoft.com/office/drawing/2014/main" id="{6F6C99D6-C386-4FA0-92CD-5A47F70994E7}"/>
              </a:ext>
            </a:extLst>
          </p:cNvPr>
          <p:cNvSpPr/>
          <p:nvPr/>
        </p:nvSpPr>
        <p:spPr>
          <a:xfrm>
            <a:off x="3420575" y="1761904"/>
            <a:ext cx="5314275" cy="2215991"/>
          </a:xfrm>
          <a:prstGeom prst="rect">
            <a:avLst/>
          </a:prstGeom>
        </p:spPr>
        <p:txBody>
          <a:bodyPr wrap="none">
            <a:spAutoFit/>
          </a:bodyPr>
          <a:lstStyle/>
          <a:p>
            <a:pPr algn="ctr"/>
            <a:r>
              <a:rPr lang="en-US" altLang="zh-CN" sz="13800" b="1" dirty="0">
                <a:gradFill>
                  <a:gsLst>
                    <a:gs pos="0">
                      <a:schemeClr val="bg1">
                        <a:alpha val="24000"/>
                      </a:schemeClr>
                    </a:gs>
                    <a:gs pos="100000">
                      <a:schemeClr val="bg1">
                        <a:lumMod val="95000"/>
                        <a:alpha val="0"/>
                      </a:schemeClr>
                    </a:gs>
                  </a:gsLst>
                  <a:lin ang="5400000" scaled="0"/>
                </a:gradFill>
                <a:latin typeface="+mj-lt"/>
                <a:cs typeface="+mn-ea"/>
                <a:sym typeface="+mn-lt"/>
              </a:rPr>
              <a:t>20XX</a:t>
            </a:r>
            <a:endParaRPr lang="zh-CN" altLang="en-US" sz="13800" b="1" dirty="0">
              <a:gradFill>
                <a:gsLst>
                  <a:gs pos="0">
                    <a:schemeClr val="bg1">
                      <a:alpha val="24000"/>
                    </a:schemeClr>
                  </a:gs>
                  <a:gs pos="100000">
                    <a:schemeClr val="bg1">
                      <a:lumMod val="95000"/>
                      <a:alpha val="0"/>
                    </a:schemeClr>
                  </a:gs>
                </a:gsLst>
                <a:lin ang="5400000" scaled="0"/>
              </a:gradFill>
              <a:latin typeface="+mj-lt"/>
              <a:cs typeface="+mn-ea"/>
              <a:sym typeface="+mn-lt"/>
            </a:endParaRPr>
          </a:p>
        </p:txBody>
      </p:sp>
      <p:sp>
        <p:nvSpPr>
          <p:cNvPr id="7" name="文本框 6">
            <a:extLst>
              <a:ext uri="{FF2B5EF4-FFF2-40B4-BE49-F238E27FC236}">
                <a16:creationId xmlns:a16="http://schemas.microsoft.com/office/drawing/2014/main" id="{EE325D98-D32D-443A-A4BB-34EB05430E26}"/>
              </a:ext>
            </a:extLst>
          </p:cNvPr>
          <p:cNvSpPr txBox="1"/>
          <p:nvPr/>
        </p:nvSpPr>
        <p:spPr>
          <a:xfrm>
            <a:off x="719566" y="2885632"/>
            <a:ext cx="10819925" cy="1015663"/>
          </a:xfrm>
          <a:prstGeom prst="rect">
            <a:avLst/>
          </a:prstGeom>
          <a:noFill/>
        </p:spPr>
        <p:txBody>
          <a:bodyPr wrap="square" rtlCol="0">
            <a:spAutoFit/>
          </a:bodyPr>
          <a:lstStyle/>
          <a:p>
            <a:pPr algn="ctr"/>
            <a:r>
              <a:rPr lang="zh-CN" altLang="en-US" sz="6000" b="1" spc="300" dirty="0">
                <a:solidFill>
                  <a:schemeClr val="bg1"/>
                </a:solidFill>
                <a:latin typeface="+mj-ea"/>
                <a:ea typeface="+mj-ea"/>
                <a:cs typeface="+mn-ea"/>
                <a:sym typeface="+mn-lt"/>
              </a:rPr>
              <a:t>工作总结及明年工作计划</a:t>
            </a:r>
          </a:p>
        </p:txBody>
      </p:sp>
      <p:sp>
        <p:nvSpPr>
          <p:cNvPr id="8" name="文本框 7">
            <a:extLst>
              <a:ext uri="{FF2B5EF4-FFF2-40B4-BE49-F238E27FC236}">
                <a16:creationId xmlns:a16="http://schemas.microsoft.com/office/drawing/2014/main" id="{CB132807-25B6-458D-AAE5-D4CDF35FD546}"/>
              </a:ext>
            </a:extLst>
          </p:cNvPr>
          <p:cNvSpPr txBox="1"/>
          <p:nvPr/>
        </p:nvSpPr>
        <p:spPr>
          <a:xfrm>
            <a:off x="2066544" y="3761814"/>
            <a:ext cx="8040624" cy="351350"/>
          </a:xfrm>
          <a:prstGeom prst="rect">
            <a:avLst/>
          </a:prstGeom>
          <a:noFill/>
        </p:spPr>
        <p:txBody>
          <a:bodyPr wrap="square" rtlCol="0">
            <a:spAutoFit/>
          </a:bodyPr>
          <a:lstStyle/>
          <a:p>
            <a:pPr algn="dist"/>
            <a:r>
              <a:rPr lang="zh-CN" altLang="en-US" sz="1600" dirty="0">
                <a:gradFill>
                  <a:gsLst>
                    <a:gs pos="0">
                      <a:schemeClr val="bg1"/>
                    </a:gs>
                    <a:gs pos="100000">
                      <a:schemeClr val="bg1">
                        <a:alpha val="46000"/>
                      </a:schemeClr>
                    </a:gs>
                  </a:gsLst>
                  <a:lin ang="5400000" scaled="0"/>
                </a:gradFill>
                <a:cs typeface="+mn-ea"/>
                <a:sym typeface="+mn-lt"/>
              </a:rPr>
              <a:t>Summary Of  Work In 20</a:t>
            </a:r>
            <a:r>
              <a:rPr lang="en-US" altLang="zh-CN" sz="1600" dirty="0">
                <a:gradFill>
                  <a:gsLst>
                    <a:gs pos="0">
                      <a:schemeClr val="bg1"/>
                    </a:gs>
                    <a:gs pos="100000">
                      <a:schemeClr val="bg1">
                        <a:alpha val="46000"/>
                      </a:schemeClr>
                    </a:gs>
                  </a:gsLst>
                  <a:lin ang="5400000" scaled="0"/>
                </a:gradFill>
                <a:cs typeface="+mn-ea"/>
                <a:sym typeface="+mn-lt"/>
              </a:rPr>
              <a:t>XX</a:t>
            </a:r>
            <a:r>
              <a:rPr lang="zh-CN" altLang="en-US" sz="1600" dirty="0">
                <a:gradFill>
                  <a:gsLst>
                    <a:gs pos="0">
                      <a:schemeClr val="bg1"/>
                    </a:gs>
                    <a:gs pos="100000">
                      <a:schemeClr val="bg1">
                        <a:alpha val="46000"/>
                      </a:schemeClr>
                    </a:gs>
                  </a:gsLst>
                  <a:lin ang="5400000" scaled="0"/>
                </a:gradFill>
                <a:cs typeface="+mn-ea"/>
                <a:sym typeface="+mn-lt"/>
              </a:rPr>
              <a:t> And Planning For The Next Year</a:t>
            </a:r>
          </a:p>
        </p:txBody>
      </p:sp>
      <p:sp>
        <p:nvSpPr>
          <p:cNvPr id="16" name="矩形 15" hidden="1">
            <a:extLst>
              <a:ext uri="{FF2B5EF4-FFF2-40B4-BE49-F238E27FC236}">
                <a16:creationId xmlns:a16="http://schemas.microsoft.com/office/drawing/2014/main" id="{7C56CB2D-50C0-4C3B-9739-F4E4CBE5DD9C}"/>
              </a:ext>
            </a:extLst>
          </p:cNvPr>
          <p:cNvSpPr/>
          <p:nvPr/>
        </p:nvSpPr>
        <p:spPr>
          <a:xfrm>
            <a:off x="4099560" y="2129634"/>
            <a:ext cx="3992880" cy="1309525"/>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hidden="1">
            <a:extLst>
              <a:ext uri="{FF2B5EF4-FFF2-40B4-BE49-F238E27FC236}">
                <a16:creationId xmlns:a16="http://schemas.microsoft.com/office/drawing/2014/main" id="{CD4CD364-C940-41FF-B504-402DF5F5B35E}"/>
              </a:ext>
            </a:extLst>
          </p:cNvPr>
          <p:cNvSpPr/>
          <p:nvPr/>
        </p:nvSpPr>
        <p:spPr>
          <a:xfrm>
            <a:off x="2271395" y="3583016"/>
            <a:ext cx="7649210" cy="660400"/>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hidden="1">
            <a:extLst>
              <a:ext uri="{FF2B5EF4-FFF2-40B4-BE49-F238E27FC236}">
                <a16:creationId xmlns:a16="http://schemas.microsoft.com/office/drawing/2014/main" id="{D6543F81-05AF-4C17-B5ED-8E46B924B7A7}"/>
              </a:ext>
            </a:extLst>
          </p:cNvPr>
          <p:cNvSpPr/>
          <p:nvPr/>
        </p:nvSpPr>
        <p:spPr>
          <a:xfrm>
            <a:off x="2274570" y="2514410"/>
            <a:ext cx="7642860" cy="1829181"/>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hidden="1">
            <a:extLst>
              <a:ext uri="{FF2B5EF4-FFF2-40B4-BE49-F238E27FC236}">
                <a16:creationId xmlns:a16="http://schemas.microsoft.com/office/drawing/2014/main" id="{83DA5C10-7033-4DE5-ACB6-717947F4EBC5}"/>
              </a:ext>
            </a:extLst>
          </p:cNvPr>
          <p:cNvSpPr/>
          <p:nvPr/>
        </p:nvSpPr>
        <p:spPr>
          <a:xfrm>
            <a:off x="3879033" y="1432560"/>
            <a:ext cx="5432607" cy="1082039"/>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hidden="1">
            <a:extLst>
              <a:ext uri="{FF2B5EF4-FFF2-40B4-BE49-F238E27FC236}">
                <a16:creationId xmlns:a16="http://schemas.microsoft.com/office/drawing/2014/main" id="{28F51B25-9528-453D-A52B-B6326A57A93A}"/>
              </a:ext>
            </a:extLst>
          </p:cNvPr>
          <p:cNvSpPr/>
          <p:nvPr/>
        </p:nvSpPr>
        <p:spPr>
          <a:xfrm>
            <a:off x="3879033" y="4349046"/>
            <a:ext cx="5432607" cy="1082039"/>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hidden="1">
            <a:extLst>
              <a:ext uri="{FF2B5EF4-FFF2-40B4-BE49-F238E27FC236}">
                <a16:creationId xmlns:a16="http://schemas.microsoft.com/office/drawing/2014/main" id="{BD776F4E-4FF0-485D-9772-BFDFC93CF558}"/>
              </a:ext>
            </a:extLst>
          </p:cNvPr>
          <p:cNvSpPr/>
          <p:nvPr/>
        </p:nvSpPr>
        <p:spPr>
          <a:xfrm>
            <a:off x="2170176" y="3145536"/>
            <a:ext cx="7851648" cy="1054608"/>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id="{416A8D24-5680-4E05-A7EB-0CB5059FB34D}"/>
              </a:ext>
            </a:extLst>
          </p:cNvPr>
          <p:cNvSpPr txBox="1"/>
          <p:nvPr/>
        </p:nvSpPr>
        <p:spPr>
          <a:xfrm>
            <a:off x="5021580" y="4297484"/>
            <a:ext cx="2148840" cy="338554"/>
          </a:xfrm>
          <a:prstGeom prst="rect">
            <a:avLst/>
          </a:prstGeom>
          <a:noFill/>
        </p:spPr>
        <p:txBody>
          <a:bodyPr wrap="square" rtlCol="0">
            <a:spAutoFit/>
          </a:bodyPr>
          <a:lstStyle/>
          <a:p>
            <a:pPr algn="ctr"/>
            <a:r>
              <a:rPr lang="zh-CN" altLang="en-US" sz="1600">
                <a:solidFill>
                  <a:schemeClr val="bg1"/>
                </a:solidFill>
                <a:cs typeface="+mn-ea"/>
                <a:sym typeface="+mn-lt"/>
              </a:rPr>
              <a:t>汇报人：叽叽</a:t>
            </a:r>
          </a:p>
        </p:txBody>
      </p:sp>
    </p:spTree>
    <p:extLst>
      <p:ext uri="{BB962C8B-B14F-4D97-AF65-F5344CB8AC3E}">
        <p14:creationId xmlns:p14="http://schemas.microsoft.com/office/powerpoint/2010/main" val="1001632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穿着白色衣服的男人&#10;&#10;中度可信度描述已自动生成">
            <a:extLst>
              <a:ext uri="{FF2B5EF4-FFF2-40B4-BE49-F238E27FC236}">
                <a16:creationId xmlns:a16="http://schemas.microsoft.com/office/drawing/2014/main" id="{5762DFEC-EDF6-D3E5-E6F3-9BFFC32C4E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81" y="728663"/>
            <a:ext cx="12165919" cy="5468938"/>
          </a:xfrm>
          <a:prstGeom prst="rect">
            <a:avLst/>
          </a:prstGeom>
        </p:spPr>
      </p:pic>
      <p:pic>
        <p:nvPicPr>
          <p:cNvPr id="5" name="图片 4">
            <a:extLst>
              <a:ext uri="{FF2B5EF4-FFF2-40B4-BE49-F238E27FC236}">
                <a16:creationId xmlns:a16="http://schemas.microsoft.com/office/drawing/2014/main" id="{134C4CD7-C4B5-431F-A3DD-66273DADD29D}"/>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tretch>
            <a:fillRect/>
          </a:stretch>
        </p:blipFill>
        <p:spPr>
          <a:xfrm>
            <a:off x="813557" y="5227320"/>
            <a:ext cx="847376" cy="1002790"/>
          </a:xfrm>
          <a:prstGeom prst="rect">
            <a:avLst/>
          </a:prstGeom>
        </p:spPr>
      </p:pic>
      <p:sp>
        <p:nvSpPr>
          <p:cNvPr id="4" name="矩形 3">
            <a:extLst>
              <a:ext uri="{FF2B5EF4-FFF2-40B4-BE49-F238E27FC236}">
                <a16:creationId xmlns:a16="http://schemas.microsoft.com/office/drawing/2014/main" id="{A82BCCCE-DB58-47D7-BE8C-6E37041D5BE4}"/>
              </a:ext>
            </a:extLst>
          </p:cNvPr>
          <p:cNvSpPr/>
          <p:nvPr/>
        </p:nvSpPr>
        <p:spPr>
          <a:xfrm>
            <a:off x="6652511" y="718627"/>
            <a:ext cx="5513408" cy="5468938"/>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0" name="组合 19">
            <a:extLst>
              <a:ext uri="{FF2B5EF4-FFF2-40B4-BE49-F238E27FC236}">
                <a16:creationId xmlns:a16="http://schemas.microsoft.com/office/drawing/2014/main" id="{8FD1E7A8-F2A3-45DA-B37C-D38A29A6A1A1}"/>
              </a:ext>
            </a:extLst>
          </p:cNvPr>
          <p:cNvGrpSpPr/>
          <p:nvPr/>
        </p:nvGrpSpPr>
        <p:grpSpPr>
          <a:xfrm>
            <a:off x="7429775" y="2072640"/>
            <a:ext cx="3958880" cy="2697682"/>
            <a:chOff x="6626431" y="2072640"/>
            <a:chExt cx="3958880" cy="2697682"/>
          </a:xfrm>
        </p:grpSpPr>
        <p:sp>
          <p:nvSpPr>
            <p:cNvPr id="8" name="矩形 7">
              <a:extLst>
                <a:ext uri="{FF2B5EF4-FFF2-40B4-BE49-F238E27FC236}">
                  <a16:creationId xmlns:a16="http://schemas.microsoft.com/office/drawing/2014/main" id="{52E9F5D8-6371-42EB-8527-EC9D1BB8C696}"/>
                </a:ext>
              </a:extLst>
            </p:cNvPr>
            <p:cNvSpPr/>
            <p:nvPr/>
          </p:nvSpPr>
          <p:spPr>
            <a:xfrm>
              <a:off x="6626431" y="3180324"/>
              <a:ext cx="3958880" cy="830997"/>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1000" normalizeH="0" baseline="0" noProof="0" dirty="0">
                  <a:ln>
                    <a:noFill/>
                  </a:ln>
                  <a:solidFill>
                    <a:schemeClr val="accent2"/>
                  </a:solidFill>
                  <a:effectLst>
                    <a:outerShdw blurRad="50800" dist="38100" dir="5400000" sx="102000" sy="102000" algn="t" rotWithShape="0">
                      <a:schemeClr val="accent2">
                        <a:alpha val="27000"/>
                      </a:schemeClr>
                    </a:outerShdw>
                  </a:effectLst>
                  <a:uLnTx/>
                  <a:uFillTx/>
                  <a:cs typeface="+mn-ea"/>
                  <a:sym typeface="+mn-lt"/>
                </a:rPr>
                <a:t>未来展望</a:t>
              </a:r>
            </a:p>
          </p:txBody>
        </p:sp>
        <p:grpSp>
          <p:nvGrpSpPr>
            <p:cNvPr id="19" name="组合 18">
              <a:extLst>
                <a:ext uri="{FF2B5EF4-FFF2-40B4-BE49-F238E27FC236}">
                  <a16:creationId xmlns:a16="http://schemas.microsoft.com/office/drawing/2014/main" id="{74613F7A-AA5E-4BA5-A658-A1E3ED172EC8}"/>
                </a:ext>
              </a:extLst>
            </p:cNvPr>
            <p:cNvGrpSpPr/>
            <p:nvPr/>
          </p:nvGrpSpPr>
          <p:grpSpPr>
            <a:xfrm>
              <a:off x="7136005" y="2072640"/>
              <a:ext cx="2919412" cy="2697682"/>
              <a:chOff x="7136005" y="2072640"/>
              <a:chExt cx="2919412" cy="2697682"/>
            </a:xfrm>
          </p:grpSpPr>
          <p:sp>
            <p:nvSpPr>
              <p:cNvPr id="9" name="文本框 8">
                <a:extLst>
                  <a:ext uri="{FF2B5EF4-FFF2-40B4-BE49-F238E27FC236}">
                    <a16:creationId xmlns:a16="http://schemas.microsoft.com/office/drawing/2014/main" id="{724F8514-C87C-4B4D-8933-2D1A8E29864F}"/>
                  </a:ext>
                </a:extLst>
              </p:cNvPr>
              <p:cNvSpPr txBox="1"/>
              <p:nvPr/>
            </p:nvSpPr>
            <p:spPr>
              <a:xfrm>
                <a:off x="7136005" y="3952135"/>
                <a:ext cx="291941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50" normalizeH="0" baseline="0" noProof="0" dirty="0">
                    <a:ln>
                      <a:noFill/>
                    </a:ln>
                    <a:solidFill>
                      <a:schemeClr val="accent2"/>
                    </a:solidFill>
                    <a:uLnTx/>
                    <a:uFillTx/>
                    <a:cs typeface="+mn-ea"/>
                    <a:sym typeface="+mn-lt"/>
                  </a:rPr>
                  <a:t>FUTURE EXPECTATIONS</a:t>
                </a:r>
              </a:p>
            </p:txBody>
          </p:sp>
          <p:sp>
            <p:nvSpPr>
              <p:cNvPr id="10" name="文本框 9">
                <a:extLst>
                  <a:ext uri="{FF2B5EF4-FFF2-40B4-BE49-F238E27FC236}">
                    <a16:creationId xmlns:a16="http://schemas.microsoft.com/office/drawing/2014/main" id="{E222E1B7-12A1-4E5E-8EBB-247D7732EABF}"/>
                  </a:ext>
                </a:extLst>
              </p:cNvPr>
              <p:cNvSpPr txBox="1"/>
              <p:nvPr/>
            </p:nvSpPr>
            <p:spPr>
              <a:xfrm>
                <a:off x="7622943" y="2406100"/>
                <a:ext cx="19658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2"/>
                    </a:solidFill>
                    <a:uLnTx/>
                    <a:uFillTx/>
                    <a:cs typeface="+mn-ea"/>
                    <a:sym typeface="+mn-lt"/>
                  </a:rPr>
                  <a:t>Part 04</a:t>
                </a:r>
                <a:endParaRPr kumimoji="0" lang="zh-CN" altLang="en-US" sz="3600" b="0" i="0" u="none" strike="noStrike" kern="1200" cap="none" spc="0" normalizeH="0" baseline="0" noProof="0" dirty="0">
                  <a:ln>
                    <a:noFill/>
                  </a:ln>
                  <a:solidFill>
                    <a:schemeClr val="accent2"/>
                  </a:solidFill>
                  <a:uLnTx/>
                  <a:uFillTx/>
                  <a:cs typeface="+mn-ea"/>
                  <a:sym typeface="+mn-lt"/>
                </a:endParaRPr>
              </a:p>
            </p:txBody>
          </p:sp>
          <p:grpSp>
            <p:nvGrpSpPr>
              <p:cNvPr id="11" name="组合 10">
                <a:extLst>
                  <a:ext uri="{FF2B5EF4-FFF2-40B4-BE49-F238E27FC236}">
                    <a16:creationId xmlns:a16="http://schemas.microsoft.com/office/drawing/2014/main" id="{FBF159E3-2BDB-44A7-B6D2-2CBBAD8E8288}"/>
                  </a:ext>
                </a:extLst>
              </p:cNvPr>
              <p:cNvGrpSpPr/>
              <p:nvPr/>
            </p:nvGrpSpPr>
            <p:grpSpPr>
              <a:xfrm>
                <a:off x="7483225" y="2072640"/>
                <a:ext cx="2164012" cy="979791"/>
                <a:chOff x="2575560" y="2072640"/>
                <a:chExt cx="2164012" cy="979791"/>
              </a:xfrm>
            </p:grpSpPr>
            <p:cxnSp>
              <p:nvCxnSpPr>
                <p:cNvPr id="12" name="直接连接符 11">
                  <a:extLst>
                    <a:ext uri="{FF2B5EF4-FFF2-40B4-BE49-F238E27FC236}">
                      <a16:creationId xmlns:a16="http://schemas.microsoft.com/office/drawing/2014/main" id="{055A6383-9597-4FEF-A18E-28EFE94BE839}"/>
                    </a:ext>
                  </a:extLst>
                </p:cNvPr>
                <p:cNvCxnSpPr>
                  <a:cxnSpLocks/>
                </p:cNvCxnSpPr>
                <p:nvPr/>
              </p:nvCxnSpPr>
              <p:spPr>
                <a:xfrm>
                  <a:off x="2575560" y="2072640"/>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C85BE9C-23AA-46BC-AB23-CC54891487E7}"/>
                    </a:ext>
                  </a:extLst>
                </p:cNvPr>
                <p:cNvCxnSpPr/>
                <p:nvPr/>
              </p:nvCxnSpPr>
              <p:spPr>
                <a:xfrm>
                  <a:off x="2575560"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97EAFEE-CDC1-469F-BF8B-CC017C9530CF}"/>
                    </a:ext>
                  </a:extLst>
                </p:cNvPr>
                <p:cNvCxnSpPr/>
                <p:nvPr/>
              </p:nvCxnSpPr>
              <p:spPr>
                <a:xfrm>
                  <a:off x="4739572"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a16="http://schemas.microsoft.com/office/drawing/2014/main" id="{AF960CB2-9F6B-4E60-9670-81726A772222}"/>
                  </a:ext>
                </a:extLst>
              </p:cNvPr>
              <p:cNvCxnSpPr>
                <a:cxnSpLocks/>
              </p:cNvCxnSpPr>
              <p:nvPr/>
            </p:nvCxnSpPr>
            <p:spPr>
              <a:xfrm flipV="1">
                <a:off x="7483225" y="4770322"/>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ABACC50-C1CD-42A2-9B59-AEBCD054B445}"/>
                  </a:ext>
                </a:extLst>
              </p:cNvPr>
              <p:cNvCxnSpPr>
                <a:cxnSpLocks/>
              </p:cNvCxnSpPr>
              <p:nvPr/>
            </p:nvCxnSpPr>
            <p:spPr>
              <a:xfrm flipV="1">
                <a:off x="7483225"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A50E9BA-7630-4FAA-A34F-60B9D0BC3BD8}"/>
                  </a:ext>
                </a:extLst>
              </p:cNvPr>
              <p:cNvCxnSpPr>
                <a:cxnSpLocks/>
              </p:cNvCxnSpPr>
              <p:nvPr/>
            </p:nvCxnSpPr>
            <p:spPr>
              <a:xfrm flipV="1">
                <a:off x="9647237"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83577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88FF6982-4EA7-C9D1-A432-04BD217A6D41}"/>
              </a:ext>
            </a:extLst>
          </p:cNvPr>
          <p:cNvSpPr/>
          <p:nvPr/>
        </p:nvSpPr>
        <p:spPr>
          <a:xfrm>
            <a:off x="520700" y="1520826"/>
            <a:ext cx="6202602" cy="4537071"/>
          </a:xfrm>
          <a:prstGeom prst="rect">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0BF4944-F91C-4149-95AC-F20E45275EF8}"/>
              </a:ext>
            </a:extLst>
          </p:cNvPr>
          <p:cNvSpPr/>
          <p:nvPr/>
        </p:nvSpPr>
        <p:spPr>
          <a:xfrm>
            <a:off x="6913294" y="1520826"/>
            <a:ext cx="4546869" cy="453707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a:extLst>
              <a:ext uri="{FF2B5EF4-FFF2-40B4-BE49-F238E27FC236}">
                <a16:creationId xmlns:a16="http://schemas.microsoft.com/office/drawing/2014/main" id="{1A04FCB1-1BA0-40C5-B8C4-F757F034AE35}"/>
              </a:ext>
            </a:extLst>
          </p:cNvPr>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18766" y="6392847"/>
            <a:ext cx="1855470" cy="465153"/>
          </a:xfrm>
          <a:prstGeom prst="rect">
            <a:avLst/>
          </a:prstGeom>
        </p:spPr>
      </p:pic>
      <p:graphicFrame>
        <p:nvGraphicFramePr>
          <p:cNvPr id="10" name="图表 9">
            <a:extLst>
              <a:ext uri="{FF2B5EF4-FFF2-40B4-BE49-F238E27FC236}">
                <a16:creationId xmlns:a16="http://schemas.microsoft.com/office/drawing/2014/main" id="{979270A3-1971-4330-A23D-D7C63904CC75}"/>
              </a:ext>
            </a:extLst>
          </p:cNvPr>
          <p:cNvGraphicFramePr/>
          <p:nvPr/>
        </p:nvGraphicFramePr>
        <p:xfrm>
          <a:off x="664780" y="2025574"/>
          <a:ext cx="6060112" cy="4112759"/>
        </p:xfrm>
        <a:graphic>
          <a:graphicData uri="http://schemas.openxmlformats.org/drawingml/2006/chart">
            <c:chart xmlns:c="http://schemas.openxmlformats.org/drawingml/2006/chart" xmlns:r="http://schemas.openxmlformats.org/officeDocument/2006/relationships" r:id="rId3"/>
          </a:graphicData>
        </a:graphic>
      </p:graphicFrame>
      <p:sp>
        <p:nvSpPr>
          <p:cNvPr id="11" name="矩形 10">
            <a:extLst>
              <a:ext uri="{FF2B5EF4-FFF2-40B4-BE49-F238E27FC236}">
                <a16:creationId xmlns:a16="http://schemas.microsoft.com/office/drawing/2014/main" id="{62388CCD-3486-4285-A42B-93A2A0CFC7F1}"/>
              </a:ext>
            </a:extLst>
          </p:cNvPr>
          <p:cNvSpPr/>
          <p:nvPr/>
        </p:nvSpPr>
        <p:spPr>
          <a:xfrm>
            <a:off x="7018522" y="3316878"/>
            <a:ext cx="4350518" cy="2531527"/>
          </a:xfrm>
          <a:prstGeom prst="rect">
            <a:avLst/>
          </a:prstGeom>
        </p:spPr>
        <p:txBody>
          <a:bodyPr wrap="square">
            <a:spAutoFit/>
          </a:bodyPr>
          <a:lstStyle/>
          <a:p>
            <a:pPr algn="just">
              <a:lnSpc>
                <a:spcPct val="130000"/>
              </a:lnSpc>
              <a:spcBef>
                <a:spcPts val="1200"/>
              </a:spcBef>
            </a:pPr>
            <a:r>
              <a:rPr lang="zh-CN" altLang="en-US" dirty="0">
                <a:solidFill>
                  <a:schemeClr val="tx1">
                    <a:lumMod val="75000"/>
                    <a:lumOff val="25000"/>
                  </a:schemeClr>
                </a:solidFill>
                <a:cs typeface="+mn-ea"/>
                <a:sym typeface="+mn-lt"/>
              </a:rPr>
              <a:t>请点击输入文字请点击输入文字请点击输入文字请点击输入文字请点击</a:t>
            </a:r>
            <a:endParaRPr lang="en-US" altLang="zh-CN" dirty="0">
              <a:solidFill>
                <a:schemeClr val="tx1">
                  <a:lumMod val="75000"/>
                  <a:lumOff val="25000"/>
                </a:schemeClr>
              </a:solidFill>
              <a:cs typeface="+mn-ea"/>
              <a:sym typeface="+mn-lt"/>
            </a:endParaRPr>
          </a:p>
          <a:p>
            <a:pPr algn="just">
              <a:lnSpc>
                <a:spcPct val="130000"/>
              </a:lnSpc>
              <a:spcBef>
                <a:spcPts val="1200"/>
              </a:spcBef>
            </a:pPr>
            <a:r>
              <a:rPr lang="zh-CN" altLang="en-US" dirty="0">
                <a:solidFill>
                  <a:schemeClr val="tx1">
                    <a:lumMod val="75000"/>
                    <a:lumOff val="25000"/>
                  </a:schemeClr>
                </a:solidFill>
                <a:cs typeface="+mn-ea"/>
                <a:sym typeface="+mn-lt"/>
              </a:rPr>
              <a:t>请点击输入文字请点击输入文字请点击输入文字请点击输入文字</a:t>
            </a:r>
            <a:endParaRPr lang="en-US" altLang="zh-CN" dirty="0">
              <a:solidFill>
                <a:schemeClr val="tx1">
                  <a:lumMod val="75000"/>
                  <a:lumOff val="25000"/>
                </a:schemeClr>
              </a:solidFill>
              <a:cs typeface="+mn-ea"/>
              <a:sym typeface="+mn-lt"/>
            </a:endParaRPr>
          </a:p>
          <a:p>
            <a:pPr algn="just">
              <a:lnSpc>
                <a:spcPct val="130000"/>
              </a:lnSpc>
              <a:spcBef>
                <a:spcPts val="1200"/>
              </a:spcBef>
            </a:pPr>
            <a:r>
              <a:rPr lang="zh-CN" altLang="en-US" dirty="0">
                <a:solidFill>
                  <a:schemeClr val="tx1">
                    <a:lumMod val="75000"/>
                    <a:lumOff val="25000"/>
                  </a:schemeClr>
                </a:solidFill>
                <a:cs typeface="+mn-ea"/>
                <a:sym typeface="+mn-lt"/>
              </a:rPr>
              <a:t>请点击输入文字请点击输入文字请点击输入文字请点击输入文字</a:t>
            </a:r>
          </a:p>
        </p:txBody>
      </p:sp>
      <p:sp>
        <p:nvSpPr>
          <p:cNvPr id="7" name="矩形 6">
            <a:extLst>
              <a:ext uri="{FF2B5EF4-FFF2-40B4-BE49-F238E27FC236}">
                <a16:creationId xmlns:a16="http://schemas.microsoft.com/office/drawing/2014/main" id="{A3086E06-03D6-43CC-B8FC-80868238BC6B}"/>
              </a:ext>
            </a:extLst>
          </p:cNvPr>
          <p:cNvSpPr/>
          <p:nvPr/>
        </p:nvSpPr>
        <p:spPr>
          <a:xfrm>
            <a:off x="7103285" y="1706025"/>
            <a:ext cx="4166886" cy="1445904"/>
          </a:xfrm>
          <a:prstGeom prst="rect">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nchor="ctr"/>
          <a:lstStyle/>
          <a:p>
            <a:pPr algn="ctr" eaLnBrk="0" hangingPunct="0"/>
            <a:endParaRPr lang="zh-CN" altLang="en-US">
              <a:solidFill>
                <a:schemeClr val="lt1">
                  <a:hueOff val="0"/>
                  <a:satOff val="0"/>
                  <a:lumOff val="0"/>
                  <a:alphaOff val="0"/>
                </a:schemeClr>
              </a:solidFill>
              <a:latin typeface="+mj-ea"/>
              <a:ea typeface="+mj-ea"/>
              <a:cs typeface="+mn-ea"/>
              <a:sym typeface="+mn-lt"/>
            </a:endParaRPr>
          </a:p>
        </p:txBody>
      </p:sp>
      <p:sp>
        <p:nvSpPr>
          <p:cNvPr id="12" name="文本框 11">
            <a:extLst>
              <a:ext uri="{FF2B5EF4-FFF2-40B4-BE49-F238E27FC236}">
                <a16:creationId xmlns:a16="http://schemas.microsoft.com/office/drawing/2014/main" id="{98AED989-5641-4AB0-B122-5C3E1077E203}"/>
              </a:ext>
            </a:extLst>
          </p:cNvPr>
          <p:cNvSpPr txBox="1"/>
          <p:nvPr/>
        </p:nvSpPr>
        <p:spPr>
          <a:xfrm>
            <a:off x="2038130" y="944765"/>
            <a:ext cx="316774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请输入图表标题内容</a:t>
            </a:r>
          </a:p>
        </p:txBody>
      </p:sp>
      <p:grpSp>
        <p:nvGrpSpPr>
          <p:cNvPr id="9" name="组合 8">
            <a:extLst>
              <a:ext uri="{FF2B5EF4-FFF2-40B4-BE49-F238E27FC236}">
                <a16:creationId xmlns:a16="http://schemas.microsoft.com/office/drawing/2014/main" id="{A5EF9D8C-C237-41D8-9633-5F0B5ECAD431}"/>
              </a:ext>
            </a:extLst>
          </p:cNvPr>
          <p:cNvGrpSpPr/>
          <p:nvPr/>
        </p:nvGrpSpPr>
        <p:grpSpPr>
          <a:xfrm>
            <a:off x="7799707" y="2192702"/>
            <a:ext cx="2774042" cy="472551"/>
            <a:chOff x="7799707" y="2156194"/>
            <a:chExt cx="2774042" cy="472551"/>
          </a:xfrm>
        </p:grpSpPr>
        <p:sp>
          <p:nvSpPr>
            <p:cNvPr id="14" name="文本框 13">
              <a:extLst>
                <a:ext uri="{FF2B5EF4-FFF2-40B4-BE49-F238E27FC236}">
                  <a16:creationId xmlns:a16="http://schemas.microsoft.com/office/drawing/2014/main" id="{2288B355-7CD7-42EA-B8F6-E820A7F94FA6}"/>
                </a:ext>
              </a:extLst>
            </p:cNvPr>
            <p:cNvSpPr txBox="1"/>
            <p:nvPr/>
          </p:nvSpPr>
          <p:spPr>
            <a:xfrm>
              <a:off x="7799707" y="2156194"/>
              <a:ext cx="2774042" cy="461665"/>
            </a:xfrm>
            <a:prstGeom prst="rect">
              <a:avLst/>
            </a:prstGeom>
            <a:noFill/>
          </p:spPr>
          <p:txBody>
            <a:bodyPr wrap="square" rtlCol="0">
              <a:spAutoFit/>
            </a:bodyPr>
            <a:lstStyle/>
            <a:p>
              <a:pPr algn="ctr"/>
              <a:r>
                <a:rPr lang="zh-CN" altLang="en-US" sz="2400" dirty="0">
                  <a:solidFill>
                    <a:schemeClr val="bg1"/>
                  </a:solidFill>
                  <a:latin typeface="+mj-ea"/>
                  <a:ea typeface="+mj-ea"/>
                  <a:cs typeface="+mn-ea"/>
                  <a:sym typeface="+mn-lt"/>
                </a:rPr>
                <a:t>请点击输入文字</a:t>
              </a:r>
            </a:p>
          </p:txBody>
        </p:sp>
        <p:cxnSp>
          <p:nvCxnSpPr>
            <p:cNvPr id="15" name="直接连接符 14">
              <a:extLst>
                <a:ext uri="{FF2B5EF4-FFF2-40B4-BE49-F238E27FC236}">
                  <a16:creationId xmlns:a16="http://schemas.microsoft.com/office/drawing/2014/main" id="{EDF989B0-FBA3-4B3F-A057-CDB86D1733BB}"/>
                </a:ext>
              </a:extLst>
            </p:cNvPr>
            <p:cNvCxnSpPr/>
            <p:nvPr/>
          </p:nvCxnSpPr>
          <p:spPr>
            <a:xfrm>
              <a:off x="8754742" y="2628745"/>
              <a:ext cx="8639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占位符 7">
            <a:extLst>
              <a:ext uri="{FF2B5EF4-FFF2-40B4-BE49-F238E27FC236}">
                <a16:creationId xmlns:a16="http://schemas.microsoft.com/office/drawing/2014/main" id="{674CE0A4-EC18-D6F1-BB2D-1E9B54B31AC2}"/>
              </a:ext>
            </a:extLst>
          </p:cNvPr>
          <p:cNvSpPr>
            <a:spLocks noGrp="1"/>
          </p:cNvSpPr>
          <p:nvPr>
            <p:ph type="body" sz="quarter" idx="10"/>
          </p:nvPr>
        </p:nvSpPr>
        <p:spPr/>
        <p:txBody>
          <a:bodyPr/>
          <a:lstStyle/>
          <a:p>
            <a:r>
              <a:rPr lang="zh-CN" altLang="en-US" dirty="0"/>
              <a:t>未来规划</a:t>
            </a:r>
          </a:p>
        </p:txBody>
      </p:sp>
    </p:spTree>
    <p:extLst>
      <p:ext uri="{BB962C8B-B14F-4D97-AF65-F5344CB8AC3E}">
        <p14:creationId xmlns:p14="http://schemas.microsoft.com/office/powerpoint/2010/main" val="272497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员, 室内, 餐桌, 男士&#10;&#10;自动生成的说明">
            <a:extLst>
              <a:ext uri="{FF2B5EF4-FFF2-40B4-BE49-F238E27FC236}">
                <a16:creationId xmlns:a16="http://schemas.microsoft.com/office/drawing/2014/main" id="{54908B03-2A69-44FA-A3A5-FD66C58492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2" name="文本框 11">
            <a:extLst>
              <a:ext uri="{FF2B5EF4-FFF2-40B4-BE49-F238E27FC236}">
                <a16:creationId xmlns:a16="http://schemas.microsoft.com/office/drawing/2014/main" id="{84EC17EE-7DFA-4EC1-99EE-F32206B1AF27}"/>
              </a:ext>
            </a:extLst>
          </p:cNvPr>
          <p:cNvSpPr txBox="1"/>
          <p:nvPr/>
        </p:nvSpPr>
        <p:spPr>
          <a:xfrm>
            <a:off x="-2502408" y="-444650"/>
            <a:ext cx="17160240" cy="3431709"/>
          </a:xfrm>
          <a:prstGeom prst="rect">
            <a:avLst/>
          </a:prstGeom>
          <a:noFill/>
        </p:spPr>
        <p:txBody>
          <a:bodyPr wrap="square" rtlCol="0">
            <a:spAutoFit/>
          </a:bodyPr>
          <a:lstStyle/>
          <a:p>
            <a:pPr algn="ctr"/>
            <a:r>
              <a:rPr lang="en-US" altLang="zh-CN" sz="21700" dirty="0">
                <a:gradFill>
                  <a:gsLst>
                    <a:gs pos="0">
                      <a:srgbClr val="0086CF">
                        <a:alpha val="41000"/>
                      </a:srgbClr>
                    </a:gs>
                    <a:gs pos="100000">
                      <a:srgbClr val="0086CF">
                        <a:alpha val="11000"/>
                      </a:srgbClr>
                    </a:gs>
                  </a:gsLst>
                  <a:lin ang="5400000" scaled="0"/>
                </a:gradFill>
                <a:latin typeface="+mj-lt"/>
                <a:cs typeface="+mn-ea"/>
                <a:sym typeface="+mn-lt"/>
              </a:rPr>
              <a:t>HEALTHY</a:t>
            </a:r>
            <a:endParaRPr lang="zh-CN" altLang="en-US" sz="21700" dirty="0">
              <a:gradFill>
                <a:gsLst>
                  <a:gs pos="0">
                    <a:srgbClr val="0086CF">
                      <a:alpha val="41000"/>
                    </a:srgbClr>
                  </a:gs>
                  <a:gs pos="100000">
                    <a:srgbClr val="0086CF">
                      <a:alpha val="11000"/>
                    </a:srgbClr>
                  </a:gs>
                </a:gsLst>
                <a:lin ang="5400000" scaled="0"/>
              </a:gradFill>
              <a:latin typeface="+mj-lt"/>
              <a:cs typeface="+mn-ea"/>
              <a:sym typeface="+mn-lt"/>
            </a:endParaRPr>
          </a:p>
        </p:txBody>
      </p:sp>
      <p:sp>
        <p:nvSpPr>
          <p:cNvPr id="13" name="矩形 12">
            <a:extLst>
              <a:ext uri="{FF2B5EF4-FFF2-40B4-BE49-F238E27FC236}">
                <a16:creationId xmlns:a16="http://schemas.microsoft.com/office/drawing/2014/main" id="{2D53D791-4FD0-4B5C-970A-F4F917BB41BE}"/>
              </a:ext>
            </a:extLst>
          </p:cNvPr>
          <p:cNvSpPr/>
          <p:nvPr/>
        </p:nvSpPr>
        <p:spPr>
          <a:xfrm>
            <a:off x="0" y="0"/>
            <a:ext cx="12192000" cy="68580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 name="矩形 9" hidden="1">
            <a:extLst>
              <a:ext uri="{FF2B5EF4-FFF2-40B4-BE49-F238E27FC236}">
                <a16:creationId xmlns:a16="http://schemas.microsoft.com/office/drawing/2014/main" id="{A39CCF2C-AA97-4B86-9F69-CAD336C01440}"/>
              </a:ext>
            </a:extLst>
          </p:cNvPr>
          <p:cNvSpPr/>
          <p:nvPr/>
        </p:nvSpPr>
        <p:spPr>
          <a:xfrm>
            <a:off x="939493" y="2833560"/>
            <a:ext cx="4061460" cy="2145792"/>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 name="矩形 1">
            <a:extLst>
              <a:ext uri="{FF2B5EF4-FFF2-40B4-BE49-F238E27FC236}">
                <a16:creationId xmlns:a16="http://schemas.microsoft.com/office/drawing/2014/main" id="{54653138-8180-4D09-A964-A7E9BA10C353}"/>
              </a:ext>
            </a:extLst>
          </p:cNvPr>
          <p:cNvSpPr/>
          <p:nvPr/>
        </p:nvSpPr>
        <p:spPr>
          <a:xfrm>
            <a:off x="731837" y="1432367"/>
            <a:ext cx="10728326" cy="3993266"/>
          </a:xfrm>
          <a:prstGeom prst="rect">
            <a:avLst/>
          </a:prstGeom>
          <a:solidFill>
            <a:schemeClr val="accent2"/>
          </a:solidFill>
          <a:ln>
            <a:noFill/>
          </a:ln>
          <a:effectLst>
            <a:outerShdw blurRad="254000" sx="102000" sy="102000" algn="ctr" rotWithShape="0">
              <a:srgbClr val="0086CF">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a:extLst>
              <a:ext uri="{FF2B5EF4-FFF2-40B4-BE49-F238E27FC236}">
                <a16:creationId xmlns:a16="http://schemas.microsoft.com/office/drawing/2014/main" id="{6F6C99D6-C386-4FA0-92CD-5A47F70994E7}"/>
              </a:ext>
            </a:extLst>
          </p:cNvPr>
          <p:cNvSpPr/>
          <p:nvPr/>
        </p:nvSpPr>
        <p:spPr>
          <a:xfrm>
            <a:off x="3278843" y="1761904"/>
            <a:ext cx="5314275" cy="2215991"/>
          </a:xfrm>
          <a:prstGeom prst="rect">
            <a:avLst/>
          </a:prstGeom>
        </p:spPr>
        <p:txBody>
          <a:bodyPr wrap="none">
            <a:spAutoFit/>
          </a:bodyPr>
          <a:lstStyle/>
          <a:p>
            <a:pPr algn="ctr"/>
            <a:r>
              <a:rPr lang="en-US" altLang="zh-CN" sz="13800" b="1" dirty="0">
                <a:gradFill>
                  <a:gsLst>
                    <a:gs pos="0">
                      <a:schemeClr val="bg1">
                        <a:alpha val="24000"/>
                      </a:schemeClr>
                    </a:gs>
                    <a:gs pos="100000">
                      <a:schemeClr val="bg1">
                        <a:lumMod val="95000"/>
                        <a:alpha val="0"/>
                      </a:schemeClr>
                    </a:gs>
                  </a:gsLst>
                  <a:lin ang="5400000" scaled="0"/>
                </a:gradFill>
                <a:latin typeface="+mj-lt"/>
                <a:cs typeface="+mn-ea"/>
                <a:sym typeface="+mn-lt"/>
              </a:rPr>
              <a:t>20XX</a:t>
            </a:r>
            <a:endParaRPr lang="zh-CN" altLang="en-US" sz="13800" b="1" dirty="0">
              <a:gradFill>
                <a:gsLst>
                  <a:gs pos="0">
                    <a:schemeClr val="bg1">
                      <a:alpha val="24000"/>
                    </a:schemeClr>
                  </a:gs>
                  <a:gs pos="100000">
                    <a:schemeClr val="bg1">
                      <a:lumMod val="95000"/>
                      <a:alpha val="0"/>
                    </a:schemeClr>
                  </a:gs>
                </a:gsLst>
                <a:lin ang="5400000" scaled="0"/>
              </a:gradFill>
              <a:latin typeface="+mj-lt"/>
              <a:cs typeface="+mn-ea"/>
              <a:sym typeface="+mn-lt"/>
            </a:endParaRPr>
          </a:p>
        </p:txBody>
      </p:sp>
      <p:sp>
        <p:nvSpPr>
          <p:cNvPr id="7" name="文本框 6">
            <a:extLst>
              <a:ext uri="{FF2B5EF4-FFF2-40B4-BE49-F238E27FC236}">
                <a16:creationId xmlns:a16="http://schemas.microsoft.com/office/drawing/2014/main" id="{EE325D98-D32D-443A-A4BB-34EB05430E26}"/>
              </a:ext>
            </a:extLst>
          </p:cNvPr>
          <p:cNvSpPr txBox="1"/>
          <p:nvPr/>
        </p:nvSpPr>
        <p:spPr>
          <a:xfrm>
            <a:off x="719566" y="2885632"/>
            <a:ext cx="10819925" cy="1015663"/>
          </a:xfrm>
          <a:prstGeom prst="rect">
            <a:avLst/>
          </a:prstGeom>
          <a:noFill/>
        </p:spPr>
        <p:txBody>
          <a:bodyPr wrap="square" rtlCol="0">
            <a:spAutoFit/>
          </a:bodyPr>
          <a:lstStyle/>
          <a:p>
            <a:pPr algn="ctr"/>
            <a:r>
              <a:rPr lang="zh-CN" altLang="en-US" sz="6000" b="1" spc="300" dirty="0">
                <a:solidFill>
                  <a:schemeClr val="bg1"/>
                </a:solidFill>
                <a:latin typeface="+mj-ea"/>
                <a:ea typeface="+mj-ea"/>
                <a:cs typeface="+mn-ea"/>
                <a:sym typeface="+mn-lt"/>
              </a:rPr>
              <a:t>感谢您的倾听！</a:t>
            </a:r>
          </a:p>
        </p:txBody>
      </p:sp>
      <p:sp>
        <p:nvSpPr>
          <p:cNvPr id="8" name="文本框 7">
            <a:extLst>
              <a:ext uri="{FF2B5EF4-FFF2-40B4-BE49-F238E27FC236}">
                <a16:creationId xmlns:a16="http://schemas.microsoft.com/office/drawing/2014/main" id="{CB132807-25B6-458D-AAE5-D4CDF35FD546}"/>
              </a:ext>
            </a:extLst>
          </p:cNvPr>
          <p:cNvSpPr txBox="1"/>
          <p:nvPr/>
        </p:nvSpPr>
        <p:spPr>
          <a:xfrm>
            <a:off x="3875933" y="3761814"/>
            <a:ext cx="4440134" cy="348973"/>
          </a:xfrm>
          <a:prstGeom prst="rect">
            <a:avLst/>
          </a:prstGeom>
          <a:noFill/>
        </p:spPr>
        <p:txBody>
          <a:bodyPr wrap="square" rtlCol="0">
            <a:spAutoFit/>
          </a:bodyPr>
          <a:lstStyle/>
          <a:p>
            <a:pPr algn="dist"/>
            <a:r>
              <a:rPr lang="en-US" altLang="zh-CN" sz="1600" dirty="0">
                <a:gradFill>
                  <a:gsLst>
                    <a:gs pos="0">
                      <a:schemeClr val="bg1"/>
                    </a:gs>
                    <a:gs pos="100000">
                      <a:schemeClr val="bg1">
                        <a:alpha val="46000"/>
                      </a:schemeClr>
                    </a:gs>
                  </a:gsLst>
                  <a:lin ang="5400000" scaled="0"/>
                </a:gradFill>
                <a:cs typeface="+mn-ea"/>
                <a:sym typeface="+mn-lt"/>
              </a:rPr>
              <a:t>Thanks For Your Listen. </a:t>
            </a:r>
          </a:p>
        </p:txBody>
      </p:sp>
      <p:sp>
        <p:nvSpPr>
          <p:cNvPr id="16" name="矩形 15" hidden="1">
            <a:extLst>
              <a:ext uri="{FF2B5EF4-FFF2-40B4-BE49-F238E27FC236}">
                <a16:creationId xmlns:a16="http://schemas.microsoft.com/office/drawing/2014/main" id="{7C56CB2D-50C0-4C3B-9739-F4E4CBE5DD9C}"/>
              </a:ext>
            </a:extLst>
          </p:cNvPr>
          <p:cNvSpPr/>
          <p:nvPr/>
        </p:nvSpPr>
        <p:spPr>
          <a:xfrm>
            <a:off x="4099560" y="2129634"/>
            <a:ext cx="3992880" cy="1309525"/>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hidden="1">
            <a:extLst>
              <a:ext uri="{FF2B5EF4-FFF2-40B4-BE49-F238E27FC236}">
                <a16:creationId xmlns:a16="http://schemas.microsoft.com/office/drawing/2014/main" id="{CD4CD364-C940-41FF-B504-402DF5F5B35E}"/>
              </a:ext>
            </a:extLst>
          </p:cNvPr>
          <p:cNvSpPr/>
          <p:nvPr/>
        </p:nvSpPr>
        <p:spPr>
          <a:xfrm>
            <a:off x="2271395" y="3583016"/>
            <a:ext cx="7649210" cy="660400"/>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hidden="1">
            <a:extLst>
              <a:ext uri="{FF2B5EF4-FFF2-40B4-BE49-F238E27FC236}">
                <a16:creationId xmlns:a16="http://schemas.microsoft.com/office/drawing/2014/main" id="{D6543F81-05AF-4C17-B5ED-8E46B924B7A7}"/>
              </a:ext>
            </a:extLst>
          </p:cNvPr>
          <p:cNvSpPr/>
          <p:nvPr/>
        </p:nvSpPr>
        <p:spPr>
          <a:xfrm>
            <a:off x="2274570" y="2514410"/>
            <a:ext cx="7642860" cy="1829181"/>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hidden="1">
            <a:extLst>
              <a:ext uri="{FF2B5EF4-FFF2-40B4-BE49-F238E27FC236}">
                <a16:creationId xmlns:a16="http://schemas.microsoft.com/office/drawing/2014/main" id="{83DA5C10-7033-4DE5-ACB6-717947F4EBC5}"/>
              </a:ext>
            </a:extLst>
          </p:cNvPr>
          <p:cNvSpPr/>
          <p:nvPr/>
        </p:nvSpPr>
        <p:spPr>
          <a:xfrm>
            <a:off x="3879033" y="1432560"/>
            <a:ext cx="5432607" cy="1082039"/>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hidden="1">
            <a:extLst>
              <a:ext uri="{FF2B5EF4-FFF2-40B4-BE49-F238E27FC236}">
                <a16:creationId xmlns:a16="http://schemas.microsoft.com/office/drawing/2014/main" id="{28F51B25-9528-453D-A52B-B6326A57A93A}"/>
              </a:ext>
            </a:extLst>
          </p:cNvPr>
          <p:cNvSpPr/>
          <p:nvPr/>
        </p:nvSpPr>
        <p:spPr>
          <a:xfrm>
            <a:off x="3879033" y="4349046"/>
            <a:ext cx="5432607" cy="1082039"/>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hidden="1">
            <a:extLst>
              <a:ext uri="{FF2B5EF4-FFF2-40B4-BE49-F238E27FC236}">
                <a16:creationId xmlns:a16="http://schemas.microsoft.com/office/drawing/2014/main" id="{BD776F4E-4FF0-485D-9772-BFDFC93CF558}"/>
              </a:ext>
            </a:extLst>
          </p:cNvPr>
          <p:cNvSpPr/>
          <p:nvPr/>
        </p:nvSpPr>
        <p:spPr>
          <a:xfrm>
            <a:off x="2170176" y="3145536"/>
            <a:ext cx="7851648" cy="1054608"/>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id="{416A8D24-5680-4E05-A7EB-0CB5059FB34D}"/>
              </a:ext>
            </a:extLst>
          </p:cNvPr>
          <p:cNvSpPr txBox="1"/>
          <p:nvPr/>
        </p:nvSpPr>
        <p:spPr>
          <a:xfrm>
            <a:off x="5021580" y="4297484"/>
            <a:ext cx="2148840" cy="338554"/>
          </a:xfrm>
          <a:prstGeom prst="rect">
            <a:avLst/>
          </a:prstGeom>
          <a:noFill/>
        </p:spPr>
        <p:txBody>
          <a:bodyPr wrap="square" rtlCol="0">
            <a:spAutoFit/>
          </a:bodyPr>
          <a:lstStyle/>
          <a:p>
            <a:pPr algn="ctr"/>
            <a:r>
              <a:rPr lang="zh-CN" altLang="en-US" sz="1600">
                <a:solidFill>
                  <a:schemeClr val="bg1"/>
                </a:solidFill>
                <a:cs typeface="+mn-ea"/>
                <a:sym typeface="+mn-lt"/>
              </a:rPr>
              <a:t>汇报人：叽叽</a:t>
            </a:r>
          </a:p>
        </p:txBody>
      </p:sp>
    </p:spTree>
    <p:extLst>
      <p:ext uri="{BB962C8B-B14F-4D97-AF65-F5344CB8AC3E}">
        <p14:creationId xmlns:p14="http://schemas.microsoft.com/office/powerpoint/2010/main" val="2290464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A7A7B7D4-7512-D3F8-A8EB-B08FB8BF7C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3649511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4FAD255-F098-36B5-DB92-E70E479629FD}"/>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叽叽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a:extLst>
              <a:ext uri="{FF2B5EF4-FFF2-40B4-BE49-F238E27FC236}">
                <a16:creationId xmlns:a16="http://schemas.microsoft.com/office/drawing/2014/main" id="{A4B2C01E-9E3F-ACEC-5B7A-EEF1761556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92168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用具&#10;&#10;自动生成的说明">
            <a:extLst>
              <a:ext uri="{FF2B5EF4-FFF2-40B4-BE49-F238E27FC236}">
                <a16:creationId xmlns:a16="http://schemas.microsoft.com/office/drawing/2014/main" id="{ED684FFA-C29E-4FC5-A27C-165DF3AF16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3279457"/>
          </a:xfrm>
          <a:prstGeom prst="rect">
            <a:avLst/>
          </a:prstGeom>
        </p:spPr>
      </p:pic>
      <p:sp>
        <p:nvSpPr>
          <p:cNvPr id="6" name="矩形 5">
            <a:extLst>
              <a:ext uri="{FF2B5EF4-FFF2-40B4-BE49-F238E27FC236}">
                <a16:creationId xmlns:a16="http://schemas.microsoft.com/office/drawing/2014/main" id="{EAFF2035-3C04-4AA2-9481-7667DA3297D8}"/>
              </a:ext>
            </a:extLst>
          </p:cNvPr>
          <p:cNvSpPr/>
          <p:nvPr/>
        </p:nvSpPr>
        <p:spPr>
          <a:xfrm>
            <a:off x="0" y="-11575"/>
            <a:ext cx="12192000" cy="3291032"/>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 name="文本框 1">
            <a:extLst>
              <a:ext uri="{FF2B5EF4-FFF2-40B4-BE49-F238E27FC236}">
                <a16:creationId xmlns:a16="http://schemas.microsoft.com/office/drawing/2014/main" id="{62DDDBDF-5AB7-4B22-8E77-7B396FABC0A2}"/>
              </a:ext>
            </a:extLst>
          </p:cNvPr>
          <p:cNvSpPr txBox="1"/>
          <p:nvPr/>
        </p:nvSpPr>
        <p:spPr>
          <a:xfrm>
            <a:off x="613459" y="2505670"/>
            <a:ext cx="4224760" cy="923330"/>
          </a:xfrm>
          <a:prstGeom prst="rect">
            <a:avLst/>
          </a:prstGeom>
          <a:noFill/>
        </p:spPr>
        <p:txBody>
          <a:bodyPr wrap="square" rtlCol="0">
            <a:spAutoFit/>
          </a:bodyPr>
          <a:lstStyle/>
          <a:p>
            <a:r>
              <a:rPr lang="en-US" altLang="zh-CN" sz="5400" dirty="0">
                <a:solidFill>
                  <a:schemeClr val="accent2"/>
                </a:solidFill>
                <a:cs typeface="+mn-ea"/>
                <a:sym typeface="+mn-lt"/>
              </a:rPr>
              <a:t>Contents</a:t>
            </a:r>
            <a:endParaRPr lang="zh-CN" altLang="en-US" sz="5400" dirty="0">
              <a:solidFill>
                <a:schemeClr val="accent2"/>
              </a:solidFill>
              <a:cs typeface="+mn-ea"/>
              <a:sym typeface="+mn-lt"/>
            </a:endParaRPr>
          </a:p>
        </p:txBody>
      </p:sp>
      <p:sp>
        <p:nvSpPr>
          <p:cNvPr id="3" name="文本框 2">
            <a:extLst>
              <a:ext uri="{FF2B5EF4-FFF2-40B4-BE49-F238E27FC236}">
                <a16:creationId xmlns:a16="http://schemas.microsoft.com/office/drawing/2014/main" id="{58A00DCE-A3B0-467C-9CAF-9B8D8DE6C886}"/>
              </a:ext>
            </a:extLst>
          </p:cNvPr>
          <p:cNvSpPr txBox="1"/>
          <p:nvPr/>
        </p:nvSpPr>
        <p:spPr>
          <a:xfrm>
            <a:off x="552428" y="3373329"/>
            <a:ext cx="2057661" cy="923330"/>
          </a:xfrm>
          <a:prstGeom prst="rect">
            <a:avLst/>
          </a:prstGeom>
          <a:noFill/>
        </p:spPr>
        <p:txBody>
          <a:bodyPr wrap="square" rtlCol="0">
            <a:spAutoFit/>
          </a:bodyPr>
          <a:lstStyle/>
          <a:p>
            <a:r>
              <a:rPr lang="zh-CN" altLang="en-US" sz="5400" spc="300" dirty="0">
                <a:solidFill>
                  <a:schemeClr val="accent2"/>
                </a:solidFill>
                <a:latin typeface="+mj-ea"/>
                <a:ea typeface="+mj-ea"/>
                <a:cs typeface="+mn-ea"/>
                <a:sym typeface="+mn-lt"/>
              </a:rPr>
              <a:t>目录</a:t>
            </a:r>
          </a:p>
        </p:txBody>
      </p:sp>
      <p:cxnSp>
        <p:nvCxnSpPr>
          <p:cNvPr id="5" name="直接连接符 4">
            <a:extLst>
              <a:ext uri="{FF2B5EF4-FFF2-40B4-BE49-F238E27FC236}">
                <a16:creationId xmlns:a16="http://schemas.microsoft.com/office/drawing/2014/main" id="{66C9F92C-1017-4F82-8EFC-84D63F23D398}"/>
              </a:ext>
            </a:extLst>
          </p:cNvPr>
          <p:cNvCxnSpPr>
            <a:cxnSpLocks/>
          </p:cNvCxnSpPr>
          <p:nvPr/>
        </p:nvCxnSpPr>
        <p:spPr>
          <a:xfrm>
            <a:off x="2326512" y="3530278"/>
            <a:ext cx="0" cy="2636206"/>
          </a:xfrm>
          <a:prstGeom prst="line">
            <a:avLst/>
          </a:prstGeom>
          <a:ln w="15875">
            <a:solidFill>
              <a:srgbClr val="0086CF"/>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2BB26C8D-61E5-4F29-A0B0-AD09A32BDA74}"/>
              </a:ext>
            </a:extLst>
          </p:cNvPr>
          <p:cNvGrpSpPr/>
          <p:nvPr/>
        </p:nvGrpSpPr>
        <p:grpSpPr>
          <a:xfrm>
            <a:off x="3329741" y="4087119"/>
            <a:ext cx="7605740" cy="1963218"/>
            <a:chOff x="3329741" y="4195657"/>
            <a:chExt cx="7605740" cy="1963218"/>
          </a:xfrm>
        </p:grpSpPr>
        <p:grpSp>
          <p:nvGrpSpPr>
            <p:cNvPr id="8" name="组合 7">
              <a:extLst>
                <a:ext uri="{FF2B5EF4-FFF2-40B4-BE49-F238E27FC236}">
                  <a16:creationId xmlns:a16="http://schemas.microsoft.com/office/drawing/2014/main" id="{D94CFC97-977B-4ECC-A268-9FCF11EF7B45}"/>
                </a:ext>
              </a:extLst>
            </p:cNvPr>
            <p:cNvGrpSpPr/>
            <p:nvPr/>
          </p:nvGrpSpPr>
          <p:grpSpPr>
            <a:xfrm>
              <a:off x="3329741" y="4195657"/>
              <a:ext cx="3206562" cy="797418"/>
              <a:chOff x="3119591" y="4103137"/>
              <a:chExt cx="3206562" cy="797418"/>
            </a:xfrm>
          </p:grpSpPr>
          <p:sp>
            <p:nvSpPr>
              <p:cNvPr id="10" name="文本框 9">
                <a:extLst>
                  <a:ext uri="{FF2B5EF4-FFF2-40B4-BE49-F238E27FC236}">
                    <a16:creationId xmlns:a16="http://schemas.microsoft.com/office/drawing/2014/main" id="{371D8243-297A-44FD-B69B-019EAE51BF0C}"/>
                  </a:ext>
                </a:extLst>
              </p:cNvPr>
              <p:cNvSpPr txBox="1"/>
              <p:nvPr/>
            </p:nvSpPr>
            <p:spPr>
              <a:xfrm>
                <a:off x="3941297" y="4103137"/>
                <a:ext cx="2384856" cy="60016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300" b="0" i="0" u="none" strike="noStrike" kern="1200" cap="none" spc="600" normalizeH="0" baseline="0" noProof="0" dirty="0">
                    <a:ln>
                      <a:noFill/>
                    </a:ln>
                    <a:solidFill>
                      <a:srgbClr val="2E2E2E"/>
                    </a:solidFill>
                    <a:effectLst/>
                    <a:uLnTx/>
                    <a:uFillTx/>
                    <a:cs typeface="+mn-ea"/>
                    <a:sym typeface="+mn-lt"/>
                  </a:rPr>
                  <a:t>工作总结</a:t>
                </a:r>
              </a:p>
            </p:txBody>
          </p:sp>
          <p:sp>
            <p:nvSpPr>
              <p:cNvPr id="11" name="矩形 10">
                <a:extLst>
                  <a:ext uri="{FF2B5EF4-FFF2-40B4-BE49-F238E27FC236}">
                    <a16:creationId xmlns:a16="http://schemas.microsoft.com/office/drawing/2014/main" id="{8E01AC1F-7655-4A5E-BF8B-07AFC0671C2E}"/>
                  </a:ext>
                </a:extLst>
              </p:cNvPr>
              <p:cNvSpPr/>
              <p:nvPr/>
            </p:nvSpPr>
            <p:spPr>
              <a:xfrm>
                <a:off x="3967162" y="4623556"/>
                <a:ext cx="2268538" cy="276999"/>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2E2E2E"/>
                    </a:solidFill>
                    <a:effectLst/>
                    <a:uLnTx/>
                    <a:uFillTx/>
                    <a:cs typeface="+mn-ea"/>
                    <a:sym typeface="+mn-lt"/>
                  </a:rPr>
                  <a:t>WORK SUMMARY</a:t>
                </a:r>
              </a:p>
            </p:txBody>
          </p:sp>
          <p:sp>
            <p:nvSpPr>
              <p:cNvPr id="12" name="矩形 11">
                <a:extLst>
                  <a:ext uri="{FF2B5EF4-FFF2-40B4-BE49-F238E27FC236}">
                    <a16:creationId xmlns:a16="http://schemas.microsoft.com/office/drawing/2014/main" id="{2F7BEA95-8E5D-4F3C-851E-7D05167278B0}"/>
                  </a:ext>
                </a:extLst>
              </p:cNvPr>
              <p:cNvSpPr/>
              <p:nvPr/>
            </p:nvSpPr>
            <p:spPr>
              <a:xfrm>
                <a:off x="3119591" y="4164080"/>
                <a:ext cx="694253" cy="694253"/>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85000"/>
                        <a:lumOff val="15000"/>
                      </a:prstClr>
                    </a:solidFill>
                    <a:effectLst/>
                    <a:uLnTx/>
                    <a:uFillTx/>
                    <a:cs typeface="+mn-ea"/>
                    <a:sym typeface="+mn-lt"/>
                  </a:rPr>
                  <a:t>01</a:t>
                </a:r>
                <a:endParaRPr kumimoji="0" lang="zh-CN" altLang="en-US" sz="3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13" name="组合 12">
              <a:extLst>
                <a:ext uri="{FF2B5EF4-FFF2-40B4-BE49-F238E27FC236}">
                  <a16:creationId xmlns:a16="http://schemas.microsoft.com/office/drawing/2014/main" id="{98EE8C40-B812-45F5-990A-2C628A29FA66}"/>
                </a:ext>
              </a:extLst>
            </p:cNvPr>
            <p:cNvGrpSpPr/>
            <p:nvPr/>
          </p:nvGrpSpPr>
          <p:grpSpPr>
            <a:xfrm>
              <a:off x="7728919" y="4195657"/>
              <a:ext cx="3206562" cy="797418"/>
              <a:chOff x="3119591" y="4103137"/>
              <a:chExt cx="3206562" cy="797418"/>
            </a:xfrm>
          </p:grpSpPr>
          <p:sp>
            <p:nvSpPr>
              <p:cNvPr id="14" name="文本框 13">
                <a:extLst>
                  <a:ext uri="{FF2B5EF4-FFF2-40B4-BE49-F238E27FC236}">
                    <a16:creationId xmlns:a16="http://schemas.microsoft.com/office/drawing/2014/main" id="{9E4C7D52-AFDF-4E5E-90ED-DE66C6B30382}"/>
                  </a:ext>
                </a:extLst>
              </p:cNvPr>
              <p:cNvSpPr txBox="1"/>
              <p:nvPr/>
            </p:nvSpPr>
            <p:spPr>
              <a:xfrm>
                <a:off x="3941297" y="4103137"/>
                <a:ext cx="2384856" cy="60016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300" b="0" i="0" u="none" strike="noStrike" kern="1200" cap="none" spc="600" normalizeH="0" baseline="0" noProof="0" dirty="0">
                    <a:ln>
                      <a:noFill/>
                    </a:ln>
                    <a:solidFill>
                      <a:srgbClr val="2E2E2E"/>
                    </a:solidFill>
                    <a:effectLst/>
                    <a:uLnTx/>
                    <a:uFillTx/>
                    <a:cs typeface="+mn-ea"/>
                    <a:sym typeface="+mn-lt"/>
                  </a:rPr>
                  <a:t>存在问题</a:t>
                </a:r>
              </a:p>
            </p:txBody>
          </p:sp>
          <p:sp>
            <p:nvSpPr>
              <p:cNvPr id="15" name="矩形 14">
                <a:extLst>
                  <a:ext uri="{FF2B5EF4-FFF2-40B4-BE49-F238E27FC236}">
                    <a16:creationId xmlns:a16="http://schemas.microsoft.com/office/drawing/2014/main" id="{54B3DD02-DBE8-4B3D-B15C-779770999A77}"/>
                  </a:ext>
                </a:extLst>
              </p:cNvPr>
              <p:cNvSpPr/>
              <p:nvPr/>
            </p:nvSpPr>
            <p:spPr>
              <a:xfrm>
                <a:off x="3967162" y="4623556"/>
                <a:ext cx="2268538" cy="276999"/>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2E2E2E"/>
                    </a:solidFill>
                    <a:effectLst/>
                    <a:uLnTx/>
                    <a:uFillTx/>
                    <a:cs typeface="+mn-ea"/>
                    <a:sym typeface="+mn-lt"/>
                  </a:rPr>
                  <a:t>EXISTING PROBLEM</a:t>
                </a:r>
              </a:p>
            </p:txBody>
          </p:sp>
          <p:sp>
            <p:nvSpPr>
              <p:cNvPr id="16" name="矩形 15">
                <a:extLst>
                  <a:ext uri="{FF2B5EF4-FFF2-40B4-BE49-F238E27FC236}">
                    <a16:creationId xmlns:a16="http://schemas.microsoft.com/office/drawing/2014/main" id="{D1CF8D20-F0BF-4229-A9F1-8EFEDA0D0974}"/>
                  </a:ext>
                </a:extLst>
              </p:cNvPr>
              <p:cNvSpPr/>
              <p:nvPr/>
            </p:nvSpPr>
            <p:spPr>
              <a:xfrm>
                <a:off x="3119591" y="4164080"/>
                <a:ext cx="694253" cy="694253"/>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85000"/>
                        <a:lumOff val="15000"/>
                      </a:prstClr>
                    </a:solidFill>
                    <a:effectLst/>
                    <a:uLnTx/>
                    <a:uFillTx/>
                    <a:cs typeface="+mn-ea"/>
                    <a:sym typeface="+mn-lt"/>
                  </a:rPr>
                  <a:t>02</a:t>
                </a:r>
              </a:p>
            </p:txBody>
          </p:sp>
        </p:grpSp>
        <p:grpSp>
          <p:nvGrpSpPr>
            <p:cNvPr id="17" name="组合 16">
              <a:extLst>
                <a:ext uri="{FF2B5EF4-FFF2-40B4-BE49-F238E27FC236}">
                  <a16:creationId xmlns:a16="http://schemas.microsoft.com/office/drawing/2014/main" id="{27C227A6-D139-446A-926B-8A9024C74390}"/>
                </a:ext>
              </a:extLst>
            </p:cNvPr>
            <p:cNvGrpSpPr/>
            <p:nvPr/>
          </p:nvGrpSpPr>
          <p:grpSpPr>
            <a:xfrm>
              <a:off x="3329741" y="5361457"/>
              <a:ext cx="3206562" cy="797418"/>
              <a:chOff x="3119591" y="4103137"/>
              <a:chExt cx="3206562" cy="797418"/>
            </a:xfrm>
          </p:grpSpPr>
          <p:sp>
            <p:nvSpPr>
              <p:cNvPr id="18" name="文本框 17">
                <a:extLst>
                  <a:ext uri="{FF2B5EF4-FFF2-40B4-BE49-F238E27FC236}">
                    <a16:creationId xmlns:a16="http://schemas.microsoft.com/office/drawing/2014/main" id="{00E0C39F-7D26-42C6-98EE-AEBB2B017E34}"/>
                  </a:ext>
                </a:extLst>
              </p:cNvPr>
              <p:cNvSpPr txBox="1"/>
              <p:nvPr/>
            </p:nvSpPr>
            <p:spPr>
              <a:xfrm>
                <a:off x="3941297" y="4103137"/>
                <a:ext cx="2384856" cy="60016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300" b="0" i="0" u="none" strike="noStrike" kern="1200" cap="none" spc="600" normalizeH="0" baseline="0" noProof="0" dirty="0">
                    <a:ln>
                      <a:noFill/>
                    </a:ln>
                    <a:solidFill>
                      <a:srgbClr val="2E2E2E"/>
                    </a:solidFill>
                    <a:effectLst/>
                    <a:uLnTx/>
                    <a:uFillTx/>
                    <a:cs typeface="+mn-ea"/>
                    <a:sym typeface="+mn-lt"/>
                  </a:rPr>
                  <a:t>改正措施</a:t>
                </a:r>
              </a:p>
            </p:txBody>
          </p:sp>
          <p:sp>
            <p:nvSpPr>
              <p:cNvPr id="19" name="矩形 18">
                <a:extLst>
                  <a:ext uri="{FF2B5EF4-FFF2-40B4-BE49-F238E27FC236}">
                    <a16:creationId xmlns:a16="http://schemas.microsoft.com/office/drawing/2014/main" id="{6A746516-82FA-4767-9E4A-B49FF87D46EC}"/>
                  </a:ext>
                </a:extLst>
              </p:cNvPr>
              <p:cNvSpPr/>
              <p:nvPr/>
            </p:nvSpPr>
            <p:spPr>
              <a:xfrm>
                <a:off x="3967162" y="4623556"/>
                <a:ext cx="2268538" cy="276999"/>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2E2E2E"/>
                    </a:solidFill>
                    <a:effectLst/>
                    <a:uLnTx/>
                    <a:uFillTx/>
                    <a:cs typeface="+mn-ea"/>
                    <a:sym typeface="+mn-lt"/>
                  </a:rPr>
                  <a:t>CORRECTIVE MEASURE</a:t>
                </a:r>
              </a:p>
            </p:txBody>
          </p:sp>
          <p:sp>
            <p:nvSpPr>
              <p:cNvPr id="20" name="矩形 19">
                <a:extLst>
                  <a:ext uri="{FF2B5EF4-FFF2-40B4-BE49-F238E27FC236}">
                    <a16:creationId xmlns:a16="http://schemas.microsoft.com/office/drawing/2014/main" id="{17145C07-D02E-415D-AEDD-EFE160431EB9}"/>
                  </a:ext>
                </a:extLst>
              </p:cNvPr>
              <p:cNvSpPr/>
              <p:nvPr/>
            </p:nvSpPr>
            <p:spPr>
              <a:xfrm>
                <a:off x="3119591" y="4164080"/>
                <a:ext cx="694253" cy="694253"/>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85000"/>
                        <a:lumOff val="15000"/>
                      </a:prstClr>
                    </a:solidFill>
                    <a:effectLst/>
                    <a:uLnTx/>
                    <a:uFillTx/>
                    <a:cs typeface="+mn-ea"/>
                    <a:sym typeface="+mn-lt"/>
                  </a:rPr>
                  <a:t>03</a:t>
                </a:r>
              </a:p>
            </p:txBody>
          </p:sp>
        </p:grpSp>
        <p:grpSp>
          <p:nvGrpSpPr>
            <p:cNvPr id="21" name="组合 20">
              <a:extLst>
                <a:ext uri="{FF2B5EF4-FFF2-40B4-BE49-F238E27FC236}">
                  <a16:creationId xmlns:a16="http://schemas.microsoft.com/office/drawing/2014/main" id="{5C6662A6-EF06-403F-B3E1-72DF37A8FE46}"/>
                </a:ext>
              </a:extLst>
            </p:cNvPr>
            <p:cNvGrpSpPr/>
            <p:nvPr/>
          </p:nvGrpSpPr>
          <p:grpSpPr>
            <a:xfrm>
              <a:off x="7728919" y="5361457"/>
              <a:ext cx="3206562" cy="797418"/>
              <a:chOff x="3119591" y="4103137"/>
              <a:chExt cx="3206562" cy="797418"/>
            </a:xfrm>
          </p:grpSpPr>
          <p:sp>
            <p:nvSpPr>
              <p:cNvPr id="22" name="文本框 21">
                <a:extLst>
                  <a:ext uri="{FF2B5EF4-FFF2-40B4-BE49-F238E27FC236}">
                    <a16:creationId xmlns:a16="http://schemas.microsoft.com/office/drawing/2014/main" id="{57AA5174-46A5-4CDA-B2F7-60A81F99A3D6}"/>
                  </a:ext>
                </a:extLst>
              </p:cNvPr>
              <p:cNvSpPr txBox="1"/>
              <p:nvPr/>
            </p:nvSpPr>
            <p:spPr>
              <a:xfrm>
                <a:off x="3941297" y="4103137"/>
                <a:ext cx="2384856" cy="60016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300" b="0" i="0" u="none" strike="noStrike" kern="1200" cap="none" spc="600" normalizeH="0" baseline="0" noProof="0" dirty="0">
                    <a:ln>
                      <a:noFill/>
                    </a:ln>
                    <a:solidFill>
                      <a:srgbClr val="2E2E2E"/>
                    </a:solidFill>
                    <a:effectLst/>
                    <a:uLnTx/>
                    <a:uFillTx/>
                    <a:cs typeface="+mn-ea"/>
                    <a:sym typeface="+mn-lt"/>
                  </a:rPr>
                  <a:t>未来展望</a:t>
                </a:r>
              </a:p>
            </p:txBody>
          </p:sp>
          <p:sp>
            <p:nvSpPr>
              <p:cNvPr id="23" name="矩形 22">
                <a:extLst>
                  <a:ext uri="{FF2B5EF4-FFF2-40B4-BE49-F238E27FC236}">
                    <a16:creationId xmlns:a16="http://schemas.microsoft.com/office/drawing/2014/main" id="{22A0D5E4-93D9-4430-B7BC-19DCF4E37006}"/>
                  </a:ext>
                </a:extLst>
              </p:cNvPr>
              <p:cNvSpPr/>
              <p:nvPr/>
            </p:nvSpPr>
            <p:spPr>
              <a:xfrm>
                <a:off x="3967162" y="4623556"/>
                <a:ext cx="2268538" cy="276999"/>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2E2E2E"/>
                    </a:solidFill>
                    <a:effectLst/>
                    <a:uLnTx/>
                    <a:uFillTx/>
                    <a:cs typeface="+mn-ea"/>
                    <a:sym typeface="+mn-lt"/>
                  </a:rPr>
                  <a:t>FUTURE EXPECTATIONS</a:t>
                </a:r>
              </a:p>
            </p:txBody>
          </p:sp>
          <p:sp>
            <p:nvSpPr>
              <p:cNvPr id="24" name="矩形 23">
                <a:extLst>
                  <a:ext uri="{FF2B5EF4-FFF2-40B4-BE49-F238E27FC236}">
                    <a16:creationId xmlns:a16="http://schemas.microsoft.com/office/drawing/2014/main" id="{8D2E7565-CBB4-4C07-A08F-E1A542DD8403}"/>
                  </a:ext>
                </a:extLst>
              </p:cNvPr>
              <p:cNvSpPr/>
              <p:nvPr/>
            </p:nvSpPr>
            <p:spPr>
              <a:xfrm>
                <a:off x="3119591" y="4164080"/>
                <a:ext cx="694253" cy="694253"/>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85000"/>
                        <a:lumOff val="15000"/>
                      </a:prstClr>
                    </a:solidFill>
                    <a:effectLst/>
                    <a:uLnTx/>
                    <a:uFillTx/>
                    <a:cs typeface="+mn-ea"/>
                    <a:sym typeface="+mn-lt"/>
                  </a:rPr>
                  <a:t>04</a:t>
                </a:r>
              </a:p>
            </p:txBody>
          </p:sp>
        </p:grpSp>
      </p:grpSp>
    </p:spTree>
    <p:extLst>
      <p:ext uri="{BB962C8B-B14F-4D97-AF65-F5344CB8AC3E}">
        <p14:creationId xmlns:p14="http://schemas.microsoft.com/office/powerpoint/2010/main" val="3585359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穿着白色衣服的男人&#10;&#10;中度可信度描述已自动生成">
            <a:extLst>
              <a:ext uri="{FF2B5EF4-FFF2-40B4-BE49-F238E27FC236}">
                <a16:creationId xmlns:a16="http://schemas.microsoft.com/office/drawing/2014/main" id="{5762DFEC-EDF6-D3E5-E6F3-9BFFC32C4E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81" y="728663"/>
            <a:ext cx="12165919" cy="5468938"/>
          </a:xfrm>
          <a:prstGeom prst="rect">
            <a:avLst/>
          </a:prstGeom>
        </p:spPr>
      </p:pic>
      <p:pic>
        <p:nvPicPr>
          <p:cNvPr id="5" name="图片 4">
            <a:extLst>
              <a:ext uri="{FF2B5EF4-FFF2-40B4-BE49-F238E27FC236}">
                <a16:creationId xmlns:a16="http://schemas.microsoft.com/office/drawing/2014/main" id="{134C4CD7-C4B5-431F-A3DD-66273DADD29D}"/>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tretch>
            <a:fillRect/>
          </a:stretch>
        </p:blipFill>
        <p:spPr>
          <a:xfrm>
            <a:off x="813557" y="5227320"/>
            <a:ext cx="847376" cy="1002790"/>
          </a:xfrm>
          <a:prstGeom prst="rect">
            <a:avLst/>
          </a:prstGeom>
        </p:spPr>
      </p:pic>
      <p:sp>
        <p:nvSpPr>
          <p:cNvPr id="4" name="矩形 3">
            <a:extLst>
              <a:ext uri="{FF2B5EF4-FFF2-40B4-BE49-F238E27FC236}">
                <a16:creationId xmlns:a16="http://schemas.microsoft.com/office/drawing/2014/main" id="{A82BCCCE-DB58-47D7-BE8C-6E37041D5BE4}"/>
              </a:ext>
            </a:extLst>
          </p:cNvPr>
          <p:cNvSpPr/>
          <p:nvPr/>
        </p:nvSpPr>
        <p:spPr>
          <a:xfrm>
            <a:off x="6652511" y="718627"/>
            <a:ext cx="5513408" cy="5468938"/>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0" name="组合 19">
            <a:extLst>
              <a:ext uri="{FF2B5EF4-FFF2-40B4-BE49-F238E27FC236}">
                <a16:creationId xmlns:a16="http://schemas.microsoft.com/office/drawing/2014/main" id="{8FD1E7A8-F2A3-45DA-B37C-D38A29A6A1A1}"/>
              </a:ext>
            </a:extLst>
          </p:cNvPr>
          <p:cNvGrpSpPr/>
          <p:nvPr/>
        </p:nvGrpSpPr>
        <p:grpSpPr>
          <a:xfrm>
            <a:off x="7429775" y="2072640"/>
            <a:ext cx="3958880" cy="2697682"/>
            <a:chOff x="6626431" y="2072640"/>
            <a:chExt cx="3958880" cy="2697682"/>
          </a:xfrm>
        </p:grpSpPr>
        <p:sp>
          <p:nvSpPr>
            <p:cNvPr id="8" name="矩形 7">
              <a:extLst>
                <a:ext uri="{FF2B5EF4-FFF2-40B4-BE49-F238E27FC236}">
                  <a16:creationId xmlns:a16="http://schemas.microsoft.com/office/drawing/2014/main" id="{52E9F5D8-6371-42EB-8527-EC9D1BB8C696}"/>
                </a:ext>
              </a:extLst>
            </p:cNvPr>
            <p:cNvSpPr/>
            <p:nvPr/>
          </p:nvSpPr>
          <p:spPr>
            <a:xfrm>
              <a:off x="6626431" y="3180324"/>
              <a:ext cx="3958880" cy="830997"/>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1000" normalizeH="0" baseline="0" noProof="0" dirty="0">
                  <a:ln>
                    <a:noFill/>
                  </a:ln>
                  <a:solidFill>
                    <a:schemeClr val="accent2"/>
                  </a:solidFill>
                  <a:effectLst>
                    <a:outerShdw blurRad="50800" dist="38100" dir="5400000" sx="102000" sy="102000" algn="t" rotWithShape="0">
                      <a:schemeClr val="accent2">
                        <a:alpha val="27000"/>
                      </a:schemeClr>
                    </a:outerShdw>
                  </a:effectLst>
                  <a:uLnTx/>
                  <a:uFillTx/>
                  <a:cs typeface="+mn-ea"/>
                  <a:sym typeface="+mn-lt"/>
                </a:rPr>
                <a:t>工作总结</a:t>
              </a:r>
              <a:endParaRPr kumimoji="0" lang="zh-CN" altLang="en-US" sz="1800" b="0" i="0" u="none" strike="noStrike" kern="1200" cap="none" spc="1000" normalizeH="0" baseline="0" noProof="0" dirty="0">
                <a:ln>
                  <a:noFill/>
                </a:ln>
                <a:solidFill>
                  <a:schemeClr val="accent2"/>
                </a:solidFill>
                <a:effectLst>
                  <a:outerShdw blurRad="50800" dist="38100" dir="5400000" sx="102000" sy="102000" algn="t" rotWithShape="0">
                    <a:schemeClr val="accent2">
                      <a:alpha val="27000"/>
                    </a:schemeClr>
                  </a:outerShdw>
                </a:effectLst>
                <a:uLnTx/>
                <a:uFillTx/>
                <a:cs typeface="+mn-ea"/>
                <a:sym typeface="+mn-lt"/>
              </a:endParaRPr>
            </a:p>
          </p:txBody>
        </p:sp>
        <p:grpSp>
          <p:nvGrpSpPr>
            <p:cNvPr id="19" name="组合 18">
              <a:extLst>
                <a:ext uri="{FF2B5EF4-FFF2-40B4-BE49-F238E27FC236}">
                  <a16:creationId xmlns:a16="http://schemas.microsoft.com/office/drawing/2014/main" id="{74613F7A-AA5E-4BA5-A658-A1E3ED172EC8}"/>
                </a:ext>
              </a:extLst>
            </p:cNvPr>
            <p:cNvGrpSpPr/>
            <p:nvPr/>
          </p:nvGrpSpPr>
          <p:grpSpPr>
            <a:xfrm>
              <a:off x="7136005" y="2072640"/>
              <a:ext cx="2919412" cy="2697682"/>
              <a:chOff x="7136005" y="2072640"/>
              <a:chExt cx="2919412" cy="2697682"/>
            </a:xfrm>
          </p:grpSpPr>
          <p:sp>
            <p:nvSpPr>
              <p:cNvPr id="9" name="文本框 8">
                <a:extLst>
                  <a:ext uri="{FF2B5EF4-FFF2-40B4-BE49-F238E27FC236}">
                    <a16:creationId xmlns:a16="http://schemas.microsoft.com/office/drawing/2014/main" id="{724F8514-C87C-4B4D-8933-2D1A8E29864F}"/>
                  </a:ext>
                </a:extLst>
              </p:cNvPr>
              <p:cNvSpPr txBox="1"/>
              <p:nvPr/>
            </p:nvSpPr>
            <p:spPr>
              <a:xfrm>
                <a:off x="7136005" y="3952135"/>
                <a:ext cx="291941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50" normalizeH="0" baseline="0" noProof="0" dirty="0">
                    <a:ln>
                      <a:noFill/>
                    </a:ln>
                    <a:solidFill>
                      <a:schemeClr val="accent2"/>
                    </a:solidFill>
                    <a:uLnTx/>
                    <a:uFillTx/>
                    <a:cs typeface="+mn-ea"/>
                    <a:sym typeface="+mn-lt"/>
                  </a:rPr>
                  <a:t>WORK</a:t>
                </a:r>
                <a:r>
                  <a:rPr kumimoji="0" lang="en-US" altLang="zh-CN" sz="1200" b="0" i="0" u="none" strike="noStrike" kern="1200" cap="none" spc="50" normalizeH="0" baseline="0" noProof="0" dirty="0">
                    <a:ln>
                      <a:noFill/>
                    </a:ln>
                    <a:solidFill>
                      <a:schemeClr val="accent2"/>
                    </a:solidFill>
                    <a:effectLst>
                      <a:outerShdw blurRad="152400" dist="38100" dir="2700000" algn="tl" rotWithShape="0">
                        <a:prstClr val="black">
                          <a:alpha val="30000"/>
                        </a:prstClr>
                      </a:outerShdw>
                    </a:effectLst>
                    <a:uLnTx/>
                    <a:uFillTx/>
                    <a:cs typeface="+mn-ea"/>
                    <a:sym typeface="+mn-lt"/>
                  </a:rPr>
                  <a:t> SUMMARY</a:t>
                </a:r>
                <a:endParaRPr kumimoji="0" lang="zh-CN" altLang="en-US" sz="1200" b="0" i="0" u="none" strike="noStrike" kern="1200" cap="none" spc="50" normalizeH="0" baseline="0" noProof="0" dirty="0">
                  <a:ln>
                    <a:noFill/>
                  </a:ln>
                  <a:solidFill>
                    <a:schemeClr val="accent2"/>
                  </a:solidFill>
                  <a:effectLst>
                    <a:outerShdw blurRad="152400" dist="38100" dir="2700000" algn="tl" rotWithShape="0">
                      <a:prstClr val="black">
                        <a:alpha val="30000"/>
                      </a:prstClr>
                    </a:outerShdw>
                  </a:effectLst>
                  <a:uLnTx/>
                  <a:uFillTx/>
                  <a:cs typeface="+mn-ea"/>
                  <a:sym typeface="+mn-lt"/>
                </a:endParaRPr>
              </a:p>
            </p:txBody>
          </p:sp>
          <p:sp>
            <p:nvSpPr>
              <p:cNvPr id="10" name="文本框 9">
                <a:extLst>
                  <a:ext uri="{FF2B5EF4-FFF2-40B4-BE49-F238E27FC236}">
                    <a16:creationId xmlns:a16="http://schemas.microsoft.com/office/drawing/2014/main" id="{E222E1B7-12A1-4E5E-8EBB-247D7732EABF}"/>
                  </a:ext>
                </a:extLst>
              </p:cNvPr>
              <p:cNvSpPr txBox="1"/>
              <p:nvPr/>
            </p:nvSpPr>
            <p:spPr>
              <a:xfrm>
                <a:off x="7797199" y="2406100"/>
                <a:ext cx="173761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2"/>
                    </a:solidFill>
                    <a:uLnTx/>
                    <a:uFillTx/>
                    <a:cs typeface="+mn-ea"/>
                    <a:sym typeface="+mn-lt"/>
                  </a:rPr>
                  <a:t>Part 01</a:t>
                </a:r>
                <a:endParaRPr kumimoji="0" lang="zh-CN" altLang="en-US" sz="3600" b="0" i="0" u="none" strike="noStrike" kern="1200" cap="none" spc="0" normalizeH="0" baseline="0" noProof="0" dirty="0">
                  <a:ln>
                    <a:noFill/>
                  </a:ln>
                  <a:solidFill>
                    <a:schemeClr val="accent2"/>
                  </a:solidFill>
                  <a:uLnTx/>
                  <a:uFillTx/>
                  <a:cs typeface="+mn-ea"/>
                  <a:sym typeface="+mn-lt"/>
                </a:endParaRPr>
              </a:p>
            </p:txBody>
          </p:sp>
          <p:grpSp>
            <p:nvGrpSpPr>
              <p:cNvPr id="11" name="组合 10">
                <a:extLst>
                  <a:ext uri="{FF2B5EF4-FFF2-40B4-BE49-F238E27FC236}">
                    <a16:creationId xmlns:a16="http://schemas.microsoft.com/office/drawing/2014/main" id="{FBF159E3-2BDB-44A7-B6D2-2CBBAD8E8288}"/>
                  </a:ext>
                </a:extLst>
              </p:cNvPr>
              <p:cNvGrpSpPr/>
              <p:nvPr/>
            </p:nvGrpSpPr>
            <p:grpSpPr>
              <a:xfrm>
                <a:off x="7483225" y="2072640"/>
                <a:ext cx="2164012" cy="979791"/>
                <a:chOff x="2575560" y="2072640"/>
                <a:chExt cx="2164012" cy="979791"/>
              </a:xfrm>
            </p:grpSpPr>
            <p:cxnSp>
              <p:nvCxnSpPr>
                <p:cNvPr id="12" name="直接连接符 11">
                  <a:extLst>
                    <a:ext uri="{FF2B5EF4-FFF2-40B4-BE49-F238E27FC236}">
                      <a16:creationId xmlns:a16="http://schemas.microsoft.com/office/drawing/2014/main" id="{055A6383-9597-4FEF-A18E-28EFE94BE839}"/>
                    </a:ext>
                  </a:extLst>
                </p:cNvPr>
                <p:cNvCxnSpPr>
                  <a:cxnSpLocks/>
                </p:cNvCxnSpPr>
                <p:nvPr/>
              </p:nvCxnSpPr>
              <p:spPr>
                <a:xfrm>
                  <a:off x="2575560" y="2072640"/>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C85BE9C-23AA-46BC-AB23-CC54891487E7}"/>
                    </a:ext>
                  </a:extLst>
                </p:cNvPr>
                <p:cNvCxnSpPr/>
                <p:nvPr/>
              </p:nvCxnSpPr>
              <p:spPr>
                <a:xfrm>
                  <a:off x="2575560"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97EAFEE-CDC1-469F-BF8B-CC017C9530CF}"/>
                    </a:ext>
                  </a:extLst>
                </p:cNvPr>
                <p:cNvCxnSpPr/>
                <p:nvPr/>
              </p:nvCxnSpPr>
              <p:spPr>
                <a:xfrm>
                  <a:off x="4739572"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a16="http://schemas.microsoft.com/office/drawing/2014/main" id="{AF960CB2-9F6B-4E60-9670-81726A772222}"/>
                  </a:ext>
                </a:extLst>
              </p:cNvPr>
              <p:cNvCxnSpPr>
                <a:cxnSpLocks/>
              </p:cNvCxnSpPr>
              <p:nvPr/>
            </p:nvCxnSpPr>
            <p:spPr>
              <a:xfrm flipV="1">
                <a:off x="7483225" y="4770322"/>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ABACC50-C1CD-42A2-9B59-AEBCD054B445}"/>
                  </a:ext>
                </a:extLst>
              </p:cNvPr>
              <p:cNvCxnSpPr>
                <a:cxnSpLocks/>
              </p:cNvCxnSpPr>
              <p:nvPr/>
            </p:nvCxnSpPr>
            <p:spPr>
              <a:xfrm flipV="1">
                <a:off x="7483225"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A50E9BA-7630-4FAA-A34F-60B9D0BC3BD8}"/>
                  </a:ext>
                </a:extLst>
              </p:cNvPr>
              <p:cNvCxnSpPr>
                <a:cxnSpLocks/>
              </p:cNvCxnSpPr>
              <p:nvPr/>
            </p:nvCxnSpPr>
            <p:spPr>
              <a:xfrm flipV="1">
                <a:off x="9647237"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86551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9215E938-9BCC-41EA-8213-53E458638F11}"/>
              </a:ext>
            </a:extLst>
          </p:cNvPr>
          <p:cNvSpPr/>
          <p:nvPr/>
        </p:nvSpPr>
        <p:spPr>
          <a:xfrm>
            <a:off x="6728496" y="1892245"/>
            <a:ext cx="4933951" cy="3448065"/>
          </a:xfrm>
          <a:prstGeom prst="rect">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lstStyle/>
          <a:p>
            <a:endParaRPr lang="zh-CN" altLang="en-US">
              <a:solidFill>
                <a:schemeClr val="lt1">
                  <a:hueOff val="0"/>
                  <a:satOff val="0"/>
                  <a:lumOff val="0"/>
                  <a:alphaOff val="0"/>
                </a:schemeClr>
              </a:solidFill>
              <a:cs typeface="+mn-ea"/>
              <a:sym typeface="+mn-lt"/>
            </a:endParaRPr>
          </a:p>
        </p:txBody>
      </p:sp>
      <p:sp>
        <p:nvSpPr>
          <p:cNvPr id="2" name="文本占位符 1">
            <a:extLst>
              <a:ext uri="{FF2B5EF4-FFF2-40B4-BE49-F238E27FC236}">
                <a16:creationId xmlns:a16="http://schemas.microsoft.com/office/drawing/2014/main" id="{976A18E1-218F-4688-877B-B8C46381A8CC}"/>
              </a:ext>
            </a:extLst>
          </p:cNvPr>
          <p:cNvSpPr>
            <a:spLocks noGrp="1"/>
          </p:cNvSpPr>
          <p:nvPr>
            <p:ph type="body" sz="quarter" idx="10"/>
          </p:nvPr>
        </p:nvSpPr>
        <p:spPr/>
        <p:txBody>
          <a:bodyPr/>
          <a:lstStyle/>
          <a:p>
            <a:r>
              <a:rPr lang="zh-CN" altLang="en-US" dirty="0">
                <a:cs typeface="+mn-ea"/>
                <a:sym typeface="+mn-lt"/>
              </a:rPr>
              <a:t>重点工作建设情况</a:t>
            </a:r>
          </a:p>
        </p:txBody>
      </p:sp>
      <p:sp>
        <p:nvSpPr>
          <p:cNvPr id="5" name="任意多边形: 形状 4">
            <a:extLst>
              <a:ext uri="{FF2B5EF4-FFF2-40B4-BE49-F238E27FC236}">
                <a16:creationId xmlns:a16="http://schemas.microsoft.com/office/drawing/2014/main" id="{6E2CD87A-AF78-4405-A3AB-0251A83AFA88}"/>
              </a:ext>
            </a:extLst>
          </p:cNvPr>
          <p:cNvSpPr/>
          <p:nvPr/>
        </p:nvSpPr>
        <p:spPr>
          <a:xfrm>
            <a:off x="1193658" y="2035135"/>
            <a:ext cx="2026972" cy="989231"/>
          </a:xfrm>
          <a:custGeom>
            <a:avLst/>
            <a:gdLst>
              <a:gd name="connsiteX0" fmla="*/ 0 w 1728364"/>
              <a:gd name="connsiteY0" fmla="*/ 0 h 540114"/>
              <a:gd name="connsiteX1" fmla="*/ 1728364 w 1728364"/>
              <a:gd name="connsiteY1" fmla="*/ 0 h 540114"/>
              <a:gd name="connsiteX2" fmla="*/ 1728364 w 1728364"/>
              <a:gd name="connsiteY2" fmla="*/ 540114 h 540114"/>
              <a:gd name="connsiteX3" fmla="*/ 0 w 1728364"/>
              <a:gd name="connsiteY3" fmla="*/ 540114 h 540114"/>
              <a:gd name="connsiteX4" fmla="*/ 0 w 1728364"/>
              <a:gd name="connsiteY4" fmla="*/ 0 h 5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364" h="540114">
                <a:moveTo>
                  <a:pt x="0" y="0"/>
                </a:moveTo>
                <a:lnTo>
                  <a:pt x="1728364" y="0"/>
                </a:lnTo>
                <a:lnTo>
                  <a:pt x="1728364" y="540114"/>
                </a:lnTo>
                <a:lnTo>
                  <a:pt x="0" y="540114"/>
                </a:lnTo>
                <a:lnTo>
                  <a:pt x="0" y="0"/>
                </a:lnTo>
                <a:close/>
              </a:path>
            </a:pathLst>
          </a:custGeom>
          <a:ln>
            <a:solidFill>
              <a:schemeClr val="accent2"/>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8000" tIns="41910" rIns="41910" bIns="41910" numCol="1" spcCol="1270" anchor="ctr" anchorCtr="0">
            <a:noAutofit/>
          </a:bodyPr>
          <a:lstStyle/>
          <a:p>
            <a:pPr marL="0" marR="0" lvl="0" indent="0" algn="l" defTabSz="488950" rtl="0" eaLnBrk="1" fontAlgn="auto" latinLnBrk="0" hangingPunct="1">
              <a:lnSpc>
                <a:spcPct val="130000"/>
              </a:lnSpc>
              <a:spcBef>
                <a:spcPct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cs typeface="+mn-ea"/>
                <a:sym typeface="+mn-lt"/>
              </a:rPr>
              <a:t>请在此处输入小标题内容</a:t>
            </a:r>
          </a:p>
        </p:txBody>
      </p:sp>
      <p:sp>
        <p:nvSpPr>
          <p:cNvPr id="6" name="矩形 5">
            <a:extLst>
              <a:ext uri="{FF2B5EF4-FFF2-40B4-BE49-F238E27FC236}">
                <a16:creationId xmlns:a16="http://schemas.microsoft.com/office/drawing/2014/main" id="{806BAAD8-0B90-4079-917C-EFA49BAC310B}"/>
              </a:ext>
            </a:extLst>
          </p:cNvPr>
          <p:cNvSpPr/>
          <p:nvPr/>
        </p:nvSpPr>
        <p:spPr>
          <a:xfrm>
            <a:off x="671778" y="1892245"/>
            <a:ext cx="538814" cy="1038691"/>
          </a:xfrm>
          <a:prstGeom prst="rect">
            <a:avLst/>
          </a:prstGeom>
          <a:gradFill>
            <a:gsLst>
              <a:gs pos="0">
                <a:schemeClr val="accent2"/>
              </a:gs>
              <a:gs pos="100000">
                <a:schemeClr val="accent2">
                  <a:lumMod val="60000"/>
                  <a:lumOff val="40000"/>
                </a:schemeClr>
              </a:gs>
            </a:gsLst>
            <a:lin ang="5400000" scaled="1"/>
          </a:gradFill>
          <a:ln w="12700" cap="flat" cmpd="sng" algn="ctr">
            <a:noFill/>
            <a:prstDash val="solid"/>
            <a:miter lim="800000"/>
          </a:ln>
          <a:effectLst>
            <a:outerShdw blurRad="165100" dist="38100" dir="2700000" algn="tl" rotWithShape="0">
              <a:srgbClr val="066DCA">
                <a:alpha val="40000"/>
              </a:srgbClr>
            </a:outerShdw>
          </a:effectLst>
        </p:spPr>
        <p:txBody>
          <a:bodyPr rtlCol="0" anchor="ctr"/>
          <a:lstStyle/>
          <a:p>
            <a:pPr algn="ctr">
              <a:defRPr/>
            </a:pPr>
            <a:r>
              <a:rPr lang="en-US" altLang="zh-CN" sz="2800" i="1" dirty="0">
                <a:solidFill>
                  <a:srgbClr val="FFFFFF">
                    <a:hueOff val="0"/>
                    <a:satOff val="0"/>
                    <a:lumOff val="0"/>
                    <a:alphaOff val="0"/>
                  </a:srgbClr>
                </a:solidFill>
                <a:cs typeface="+mn-ea"/>
                <a:sym typeface="+mn-lt"/>
              </a:rPr>
              <a:t>1</a:t>
            </a:r>
            <a:endParaRPr lang="zh-CN" altLang="en-US" sz="2800" i="1" dirty="0">
              <a:solidFill>
                <a:srgbClr val="FFFFFF">
                  <a:hueOff val="0"/>
                  <a:satOff val="0"/>
                  <a:lumOff val="0"/>
                  <a:alphaOff val="0"/>
                </a:srgbClr>
              </a:solidFill>
              <a:cs typeface="+mn-ea"/>
              <a:sym typeface="+mn-lt"/>
            </a:endParaRPr>
          </a:p>
        </p:txBody>
      </p:sp>
      <p:sp>
        <p:nvSpPr>
          <p:cNvPr id="7" name="任意多边形: 形状 6">
            <a:extLst>
              <a:ext uri="{FF2B5EF4-FFF2-40B4-BE49-F238E27FC236}">
                <a16:creationId xmlns:a16="http://schemas.microsoft.com/office/drawing/2014/main" id="{A81E4756-52BA-4145-AF76-1603D37748ED}"/>
              </a:ext>
            </a:extLst>
          </p:cNvPr>
          <p:cNvSpPr/>
          <p:nvPr/>
        </p:nvSpPr>
        <p:spPr>
          <a:xfrm>
            <a:off x="3961078" y="2035135"/>
            <a:ext cx="2026972" cy="989231"/>
          </a:xfrm>
          <a:custGeom>
            <a:avLst/>
            <a:gdLst>
              <a:gd name="connsiteX0" fmla="*/ 0 w 1728364"/>
              <a:gd name="connsiteY0" fmla="*/ 0 h 540114"/>
              <a:gd name="connsiteX1" fmla="*/ 1728364 w 1728364"/>
              <a:gd name="connsiteY1" fmla="*/ 0 h 540114"/>
              <a:gd name="connsiteX2" fmla="*/ 1728364 w 1728364"/>
              <a:gd name="connsiteY2" fmla="*/ 540114 h 540114"/>
              <a:gd name="connsiteX3" fmla="*/ 0 w 1728364"/>
              <a:gd name="connsiteY3" fmla="*/ 540114 h 540114"/>
              <a:gd name="connsiteX4" fmla="*/ 0 w 1728364"/>
              <a:gd name="connsiteY4" fmla="*/ 0 h 5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364" h="540114">
                <a:moveTo>
                  <a:pt x="0" y="0"/>
                </a:moveTo>
                <a:lnTo>
                  <a:pt x="1728364" y="0"/>
                </a:lnTo>
                <a:lnTo>
                  <a:pt x="1728364" y="540114"/>
                </a:lnTo>
                <a:lnTo>
                  <a:pt x="0" y="540114"/>
                </a:lnTo>
                <a:lnTo>
                  <a:pt x="0" y="0"/>
                </a:lnTo>
                <a:close/>
              </a:path>
            </a:pathLst>
          </a:custGeom>
          <a:ln>
            <a:solidFill>
              <a:schemeClr val="accent2"/>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8000" tIns="41910" rIns="41910" bIns="41910" numCol="1" spcCol="1270" anchor="ctr" anchorCtr="0">
            <a:noAutofit/>
          </a:bodyPr>
          <a:lstStyle/>
          <a:p>
            <a:pPr marL="0" marR="0" lvl="0" indent="0" algn="l" defTabSz="488950" rtl="0" eaLnBrk="1" fontAlgn="auto" latinLnBrk="0" hangingPunct="1">
              <a:lnSpc>
                <a:spcPct val="130000"/>
              </a:lnSpc>
              <a:spcBef>
                <a:spcPct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cs typeface="+mn-ea"/>
                <a:sym typeface="+mn-lt"/>
              </a:rPr>
              <a:t>请在此处输入小标题内容</a:t>
            </a:r>
          </a:p>
        </p:txBody>
      </p:sp>
      <p:sp>
        <p:nvSpPr>
          <p:cNvPr id="8" name="矩形 7">
            <a:extLst>
              <a:ext uri="{FF2B5EF4-FFF2-40B4-BE49-F238E27FC236}">
                <a16:creationId xmlns:a16="http://schemas.microsoft.com/office/drawing/2014/main" id="{2F1013EF-0515-402A-AF23-053256456F32}"/>
              </a:ext>
            </a:extLst>
          </p:cNvPr>
          <p:cNvSpPr/>
          <p:nvPr/>
        </p:nvSpPr>
        <p:spPr>
          <a:xfrm>
            <a:off x="3422264" y="1892245"/>
            <a:ext cx="538814" cy="1038691"/>
          </a:xfrm>
          <a:prstGeom prst="rect">
            <a:avLst/>
          </a:prstGeom>
          <a:gradFill>
            <a:gsLst>
              <a:gs pos="0">
                <a:schemeClr val="accent2"/>
              </a:gs>
              <a:gs pos="100000">
                <a:schemeClr val="accent2">
                  <a:lumMod val="60000"/>
                  <a:lumOff val="40000"/>
                </a:schemeClr>
              </a:gs>
            </a:gsLst>
            <a:lin ang="5400000" scaled="1"/>
          </a:gradFill>
          <a:ln w="12700" cap="flat" cmpd="sng" algn="ctr">
            <a:noFill/>
            <a:prstDash val="solid"/>
            <a:miter lim="800000"/>
          </a:ln>
          <a:effectLst>
            <a:outerShdw blurRad="165100" dist="38100" dir="2700000" algn="tl" rotWithShape="0">
              <a:srgbClr val="066DCA">
                <a:alpha val="40000"/>
              </a:srgbClr>
            </a:outerShdw>
          </a:effectLst>
        </p:spPr>
        <p:txBody>
          <a:bodyPr rtlCol="0" anchor="ctr"/>
          <a:lstStyle/>
          <a:p>
            <a:pPr algn="ctr"/>
            <a:r>
              <a:rPr lang="en-US" altLang="zh-CN" sz="2800" i="1" dirty="0">
                <a:solidFill>
                  <a:srgbClr val="FFFFFF">
                    <a:hueOff val="0"/>
                    <a:satOff val="0"/>
                    <a:lumOff val="0"/>
                    <a:alphaOff val="0"/>
                  </a:srgbClr>
                </a:solidFill>
                <a:cs typeface="+mn-ea"/>
                <a:sym typeface="+mn-lt"/>
              </a:rPr>
              <a:t>4</a:t>
            </a:r>
            <a:endParaRPr lang="zh-CN" altLang="en-US" sz="2800" i="1" dirty="0">
              <a:solidFill>
                <a:srgbClr val="FFFFFF">
                  <a:hueOff val="0"/>
                  <a:satOff val="0"/>
                  <a:lumOff val="0"/>
                  <a:alphaOff val="0"/>
                </a:srgbClr>
              </a:solidFill>
              <a:cs typeface="+mn-ea"/>
              <a:sym typeface="+mn-lt"/>
            </a:endParaRPr>
          </a:p>
        </p:txBody>
      </p:sp>
      <p:sp>
        <p:nvSpPr>
          <p:cNvPr id="9" name="任意多边形: 形状 8">
            <a:extLst>
              <a:ext uri="{FF2B5EF4-FFF2-40B4-BE49-F238E27FC236}">
                <a16:creationId xmlns:a16="http://schemas.microsoft.com/office/drawing/2014/main" id="{0BBA2106-B0F1-4ACC-93B7-70C2494086E1}"/>
              </a:ext>
            </a:extLst>
          </p:cNvPr>
          <p:cNvSpPr/>
          <p:nvPr/>
        </p:nvSpPr>
        <p:spPr>
          <a:xfrm>
            <a:off x="1193658" y="3280466"/>
            <a:ext cx="2026972" cy="989231"/>
          </a:xfrm>
          <a:custGeom>
            <a:avLst/>
            <a:gdLst>
              <a:gd name="connsiteX0" fmla="*/ 0 w 1728364"/>
              <a:gd name="connsiteY0" fmla="*/ 0 h 540114"/>
              <a:gd name="connsiteX1" fmla="*/ 1728364 w 1728364"/>
              <a:gd name="connsiteY1" fmla="*/ 0 h 540114"/>
              <a:gd name="connsiteX2" fmla="*/ 1728364 w 1728364"/>
              <a:gd name="connsiteY2" fmla="*/ 540114 h 540114"/>
              <a:gd name="connsiteX3" fmla="*/ 0 w 1728364"/>
              <a:gd name="connsiteY3" fmla="*/ 540114 h 540114"/>
              <a:gd name="connsiteX4" fmla="*/ 0 w 1728364"/>
              <a:gd name="connsiteY4" fmla="*/ 0 h 5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364" h="540114">
                <a:moveTo>
                  <a:pt x="0" y="0"/>
                </a:moveTo>
                <a:lnTo>
                  <a:pt x="1728364" y="0"/>
                </a:lnTo>
                <a:lnTo>
                  <a:pt x="1728364" y="540114"/>
                </a:lnTo>
                <a:lnTo>
                  <a:pt x="0" y="540114"/>
                </a:lnTo>
                <a:lnTo>
                  <a:pt x="0" y="0"/>
                </a:lnTo>
                <a:close/>
              </a:path>
            </a:pathLst>
          </a:custGeom>
          <a:ln>
            <a:solidFill>
              <a:schemeClr val="accent2"/>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8000" tIns="41910" rIns="41910" bIns="41910" numCol="1" spcCol="1270" anchor="ctr" anchorCtr="0">
            <a:noAutofit/>
          </a:bodyPr>
          <a:lstStyle/>
          <a:p>
            <a:pPr defTabSz="488950">
              <a:lnSpc>
                <a:spcPct val="130000"/>
              </a:lnSpc>
              <a:spcBef>
                <a:spcPct val="0"/>
              </a:spcBef>
            </a:pPr>
            <a:r>
              <a:rPr lang="zh-CN" altLang="zh-CN" dirty="0">
                <a:solidFill>
                  <a:schemeClr val="tx1">
                    <a:lumMod val="75000"/>
                    <a:lumOff val="25000"/>
                  </a:schemeClr>
                </a:solidFill>
                <a:cs typeface="+mn-ea"/>
                <a:sym typeface="+mn-lt"/>
              </a:rPr>
              <a:t>解答患者用药期间问题</a:t>
            </a:r>
          </a:p>
        </p:txBody>
      </p:sp>
      <p:sp>
        <p:nvSpPr>
          <p:cNvPr id="10" name="矩形 9">
            <a:extLst>
              <a:ext uri="{FF2B5EF4-FFF2-40B4-BE49-F238E27FC236}">
                <a16:creationId xmlns:a16="http://schemas.microsoft.com/office/drawing/2014/main" id="{5EAA71F8-257B-40FD-9D2B-67A5C9A71F13}"/>
              </a:ext>
            </a:extLst>
          </p:cNvPr>
          <p:cNvSpPr/>
          <p:nvPr/>
        </p:nvSpPr>
        <p:spPr>
          <a:xfrm>
            <a:off x="671778" y="3137578"/>
            <a:ext cx="538814" cy="1038691"/>
          </a:xfrm>
          <a:prstGeom prst="rect">
            <a:avLst/>
          </a:prstGeom>
          <a:gradFill>
            <a:gsLst>
              <a:gs pos="0">
                <a:schemeClr val="accent2"/>
              </a:gs>
              <a:gs pos="100000">
                <a:schemeClr val="accent2">
                  <a:lumMod val="60000"/>
                  <a:lumOff val="40000"/>
                </a:schemeClr>
              </a:gs>
            </a:gsLst>
            <a:lin ang="5400000" scaled="1"/>
          </a:gradFill>
          <a:ln w="12700" cap="flat" cmpd="sng" algn="ctr">
            <a:noFill/>
            <a:prstDash val="solid"/>
            <a:miter lim="800000"/>
          </a:ln>
          <a:effectLst>
            <a:outerShdw blurRad="165100" dist="38100" dir="2700000" algn="tl" rotWithShape="0">
              <a:srgbClr val="066DCA">
                <a:alpha val="40000"/>
              </a:srgbClr>
            </a:outerShdw>
          </a:effectLst>
        </p:spPr>
        <p:txBody>
          <a:bodyPr rtlCol="0" anchor="ctr"/>
          <a:lstStyle/>
          <a:p>
            <a:pPr algn="ctr"/>
            <a:r>
              <a:rPr lang="en-US" altLang="zh-CN" sz="2800" i="1" dirty="0">
                <a:solidFill>
                  <a:srgbClr val="FFFFFF">
                    <a:hueOff val="0"/>
                    <a:satOff val="0"/>
                    <a:lumOff val="0"/>
                    <a:alphaOff val="0"/>
                  </a:srgbClr>
                </a:solidFill>
                <a:cs typeface="+mn-ea"/>
                <a:sym typeface="+mn-lt"/>
              </a:rPr>
              <a:t>2</a:t>
            </a:r>
            <a:endParaRPr lang="zh-CN" altLang="en-US" sz="2800" i="1" dirty="0">
              <a:solidFill>
                <a:srgbClr val="FFFFFF">
                  <a:hueOff val="0"/>
                  <a:satOff val="0"/>
                  <a:lumOff val="0"/>
                  <a:alphaOff val="0"/>
                </a:srgbClr>
              </a:solidFill>
              <a:cs typeface="+mn-ea"/>
              <a:sym typeface="+mn-lt"/>
            </a:endParaRPr>
          </a:p>
        </p:txBody>
      </p:sp>
      <p:sp>
        <p:nvSpPr>
          <p:cNvPr id="11" name="任意多边形: 形状 10">
            <a:extLst>
              <a:ext uri="{FF2B5EF4-FFF2-40B4-BE49-F238E27FC236}">
                <a16:creationId xmlns:a16="http://schemas.microsoft.com/office/drawing/2014/main" id="{F15777A3-5DCB-4A67-B818-0EB66DE12C71}"/>
              </a:ext>
            </a:extLst>
          </p:cNvPr>
          <p:cNvSpPr/>
          <p:nvPr/>
        </p:nvSpPr>
        <p:spPr>
          <a:xfrm>
            <a:off x="3961078" y="3280466"/>
            <a:ext cx="2026972" cy="989231"/>
          </a:xfrm>
          <a:custGeom>
            <a:avLst/>
            <a:gdLst>
              <a:gd name="connsiteX0" fmla="*/ 0 w 1728364"/>
              <a:gd name="connsiteY0" fmla="*/ 0 h 540114"/>
              <a:gd name="connsiteX1" fmla="*/ 1728364 w 1728364"/>
              <a:gd name="connsiteY1" fmla="*/ 0 h 540114"/>
              <a:gd name="connsiteX2" fmla="*/ 1728364 w 1728364"/>
              <a:gd name="connsiteY2" fmla="*/ 540114 h 540114"/>
              <a:gd name="connsiteX3" fmla="*/ 0 w 1728364"/>
              <a:gd name="connsiteY3" fmla="*/ 540114 h 540114"/>
              <a:gd name="connsiteX4" fmla="*/ 0 w 1728364"/>
              <a:gd name="connsiteY4" fmla="*/ 0 h 5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364" h="540114">
                <a:moveTo>
                  <a:pt x="0" y="0"/>
                </a:moveTo>
                <a:lnTo>
                  <a:pt x="1728364" y="0"/>
                </a:lnTo>
                <a:lnTo>
                  <a:pt x="1728364" y="540114"/>
                </a:lnTo>
                <a:lnTo>
                  <a:pt x="0" y="540114"/>
                </a:lnTo>
                <a:lnTo>
                  <a:pt x="0" y="0"/>
                </a:lnTo>
                <a:close/>
              </a:path>
            </a:pathLst>
          </a:custGeom>
          <a:ln>
            <a:solidFill>
              <a:schemeClr val="accent2"/>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8000" tIns="41910" rIns="41910" bIns="41910" numCol="1" spcCol="1270" anchor="ctr" anchorCtr="0">
            <a:noAutofit/>
          </a:bodyPr>
          <a:lstStyle/>
          <a:p>
            <a:pPr marL="0" marR="0" lvl="0" indent="0" algn="l" defTabSz="488950" rtl="0" eaLnBrk="1" fontAlgn="auto" latinLnBrk="0" hangingPunct="1">
              <a:lnSpc>
                <a:spcPct val="130000"/>
              </a:lnSpc>
              <a:spcBef>
                <a:spcPct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cs typeface="+mn-ea"/>
                <a:sym typeface="+mn-lt"/>
              </a:rPr>
              <a:t>请在此处输入小标题内容</a:t>
            </a:r>
          </a:p>
        </p:txBody>
      </p:sp>
      <p:sp>
        <p:nvSpPr>
          <p:cNvPr id="12" name="矩形 11">
            <a:extLst>
              <a:ext uri="{FF2B5EF4-FFF2-40B4-BE49-F238E27FC236}">
                <a16:creationId xmlns:a16="http://schemas.microsoft.com/office/drawing/2014/main" id="{88189BFA-4AED-49F6-9267-BA231642CE0C}"/>
              </a:ext>
            </a:extLst>
          </p:cNvPr>
          <p:cNvSpPr/>
          <p:nvPr/>
        </p:nvSpPr>
        <p:spPr>
          <a:xfrm>
            <a:off x="3422264" y="3137578"/>
            <a:ext cx="538814" cy="1038691"/>
          </a:xfrm>
          <a:prstGeom prst="rect">
            <a:avLst/>
          </a:prstGeom>
          <a:gradFill>
            <a:gsLst>
              <a:gs pos="0">
                <a:schemeClr val="accent2"/>
              </a:gs>
              <a:gs pos="100000">
                <a:schemeClr val="accent2">
                  <a:lumMod val="60000"/>
                  <a:lumOff val="40000"/>
                </a:schemeClr>
              </a:gs>
            </a:gsLst>
            <a:lin ang="5400000" scaled="1"/>
          </a:gradFill>
          <a:ln w="12700" cap="flat" cmpd="sng" algn="ctr">
            <a:noFill/>
            <a:prstDash val="solid"/>
            <a:miter lim="800000"/>
          </a:ln>
          <a:effectLst>
            <a:outerShdw blurRad="165100" dist="38100" dir="2700000" algn="tl" rotWithShape="0">
              <a:srgbClr val="066DCA">
                <a:alpha val="40000"/>
              </a:srgbClr>
            </a:outerShdw>
          </a:effectLst>
        </p:spPr>
        <p:txBody>
          <a:bodyPr rtlCol="0" anchor="ctr"/>
          <a:lstStyle/>
          <a:p>
            <a:pPr algn="ctr"/>
            <a:r>
              <a:rPr lang="en-US" altLang="zh-CN" sz="2800" i="1" dirty="0">
                <a:solidFill>
                  <a:srgbClr val="FFFFFF">
                    <a:hueOff val="0"/>
                    <a:satOff val="0"/>
                    <a:lumOff val="0"/>
                    <a:alphaOff val="0"/>
                  </a:srgbClr>
                </a:solidFill>
                <a:cs typeface="+mn-ea"/>
                <a:sym typeface="+mn-lt"/>
              </a:rPr>
              <a:t>5</a:t>
            </a:r>
            <a:endParaRPr lang="zh-CN" altLang="en-US" sz="2800" i="1" dirty="0">
              <a:solidFill>
                <a:srgbClr val="FFFFFF">
                  <a:hueOff val="0"/>
                  <a:satOff val="0"/>
                  <a:lumOff val="0"/>
                  <a:alphaOff val="0"/>
                </a:srgbClr>
              </a:solidFill>
              <a:cs typeface="+mn-ea"/>
              <a:sym typeface="+mn-lt"/>
            </a:endParaRPr>
          </a:p>
        </p:txBody>
      </p:sp>
      <p:sp>
        <p:nvSpPr>
          <p:cNvPr id="13" name="任意多边形: 形状 12">
            <a:extLst>
              <a:ext uri="{FF2B5EF4-FFF2-40B4-BE49-F238E27FC236}">
                <a16:creationId xmlns:a16="http://schemas.microsoft.com/office/drawing/2014/main" id="{4AD229F0-1A79-4212-A39D-95B43DF337E3}"/>
              </a:ext>
            </a:extLst>
          </p:cNvPr>
          <p:cNvSpPr/>
          <p:nvPr/>
        </p:nvSpPr>
        <p:spPr>
          <a:xfrm>
            <a:off x="1193656" y="4525799"/>
            <a:ext cx="2026973" cy="989231"/>
          </a:xfrm>
          <a:custGeom>
            <a:avLst/>
            <a:gdLst>
              <a:gd name="connsiteX0" fmla="*/ 0 w 1728364"/>
              <a:gd name="connsiteY0" fmla="*/ 0 h 540114"/>
              <a:gd name="connsiteX1" fmla="*/ 1728364 w 1728364"/>
              <a:gd name="connsiteY1" fmla="*/ 0 h 540114"/>
              <a:gd name="connsiteX2" fmla="*/ 1728364 w 1728364"/>
              <a:gd name="connsiteY2" fmla="*/ 540114 h 540114"/>
              <a:gd name="connsiteX3" fmla="*/ 0 w 1728364"/>
              <a:gd name="connsiteY3" fmla="*/ 540114 h 540114"/>
              <a:gd name="connsiteX4" fmla="*/ 0 w 1728364"/>
              <a:gd name="connsiteY4" fmla="*/ 0 h 5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364" h="540114">
                <a:moveTo>
                  <a:pt x="0" y="0"/>
                </a:moveTo>
                <a:lnTo>
                  <a:pt x="1728364" y="0"/>
                </a:lnTo>
                <a:lnTo>
                  <a:pt x="1728364" y="540114"/>
                </a:lnTo>
                <a:lnTo>
                  <a:pt x="0" y="540114"/>
                </a:lnTo>
                <a:lnTo>
                  <a:pt x="0" y="0"/>
                </a:lnTo>
                <a:close/>
              </a:path>
            </a:pathLst>
          </a:custGeom>
          <a:ln>
            <a:solidFill>
              <a:schemeClr val="accent2"/>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8000" tIns="41910" rIns="41910" bIns="41910" numCol="1" spcCol="1270" anchor="ctr" anchorCtr="0">
            <a:noAutofit/>
          </a:bodyPr>
          <a:lstStyle/>
          <a:p>
            <a:pPr marL="0" marR="0" lvl="0" indent="0" algn="l" defTabSz="488950" rtl="0" eaLnBrk="1" fontAlgn="auto" latinLnBrk="0" hangingPunct="1">
              <a:lnSpc>
                <a:spcPct val="130000"/>
              </a:lnSpc>
              <a:spcBef>
                <a:spcPct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cs typeface="+mn-ea"/>
                <a:sym typeface="+mn-lt"/>
              </a:rPr>
              <a:t>请在此处输入小标题内容</a:t>
            </a:r>
          </a:p>
        </p:txBody>
      </p:sp>
      <p:sp>
        <p:nvSpPr>
          <p:cNvPr id="14" name="矩形 13">
            <a:extLst>
              <a:ext uri="{FF2B5EF4-FFF2-40B4-BE49-F238E27FC236}">
                <a16:creationId xmlns:a16="http://schemas.microsoft.com/office/drawing/2014/main" id="{BBBC6DC4-41C6-4EDB-9D17-3961B05454E2}"/>
              </a:ext>
            </a:extLst>
          </p:cNvPr>
          <p:cNvSpPr/>
          <p:nvPr/>
        </p:nvSpPr>
        <p:spPr>
          <a:xfrm>
            <a:off x="671778" y="4382909"/>
            <a:ext cx="538814" cy="1038691"/>
          </a:xfrm>
          <a:prstGeom prst="rect">
            <a:avLst/>
          </a:prstGeom>
          <a:gradFill>
            <a:gsLst>
              <a:gs pos="0">
                <a:schemeClr val="accent2"/>
              </a:gs>
              <a:gs pos="100000">
                <a:schemeClr val="accent2">
                  <a:lumMod val="60000"/>
                  <a:lumOff val="40000"/>
                </a:schemeClr>
              </a:gs>
            </a:gsLst>
            <a:lin ang="5400000" scaled="1"/>
          </a:gradFill>
          <a:ln w="12700" cap="flat" cmpd="sng" algn="ctr">
            <a:noFill/>
            <a:prstDash val="solid"/>
            <a:miter lim="800000"/>
          </a:ln>
          <a:effectLst>
            <a:outerShdw blurRad="165100" dist="38100" dir="2700000" algn="tl" rotWithShape="0">
              <a:srgbClr val="066DCA">
                <a:alpha val="40000"/>
              </a:srgbClr>
            </a:outerShdw>
          </a:effectLst>
        </p:spPr>
        <p:txBody>
          <a:bodyPr rtlCol="0" anchor="ctr"/>
          <a:lstStyle/>
          <a:p>
            <a:pPr algn="ctr"/>
            <a:r>
              <a:rPr lang="en-US" altLang="zh-CN" sz="2800" i="1" dirty="0">
                <a:solidFill>
                  <a:srgbClr val="FFFFFF">
                    <a:hueOff val="0"/>
                    <a:satOff val="0"/>
                    <a:lumOff val="0"/>
                    <a:alphaOff val="0"/>
                  </a:srgbClr>
                </a:solidFill>
                <a:cs typeface="+mn-ea"/>
                <a:sym typeface="+mn-lt"/>
              </a:rPr>
              <a:t>3</a:t>
            </a:r>
            <a:endParaRPr lang="zh-CN" altLang="en-US" sz="2800" i="1" dirty="0">
              <a:solidFill>
                <a:srgbClr val="FFFFFF">
                  <a:hueOff val="0"/>
                  <a:satOff val="0"/>
                  <a:lumOff val="0"/>
                  <a:alphaOff val="0"/>
                </a:srgbClr>
              </a:solidFill>
              <a:cs typeface="+mn-ea"/>
              <a:sym typeface="+mn-lt"/>
            </a:endParaRPr>
          </a:p>
        </p:txBody>
      </p:sp>
      <p:sp>
        <p:nvSpPr>
          <p:cNvPr id="15" name="任意多边形: 形状 14">
            <a:extLst>
              <a:ext uri="{FF2B5EF4-FFF2-40B4-BE49-F238E27FC236}">
                <a16:creationId xmlns:a16="http://schemas.microsoft.com/office/drawing/2014/main" id="{8368432C-4922-4284-9FA4-3CA171D50BC6}"/>
              </a:ext>
            </a:extLst>
          </p:cNvPr>
          <p:cNvSpPr/>
          <p:nvPr/>
        </p:nvSpPr>
        <p:spPr>
          <a:xfrm>
            <a:off x="3961076" y="4525799"/>
            <a:ext cx="2026973" cy="989231"/>
          </a:xfrm>
          <a:custGeom>
            <a:avLst/>
            <a:gdLst>
              <a:gd name="connsiteX0" fmla="*/ 0 w 1728364"/>
              <a:gd name="connsiteY0" fmla="*/ 0 h 540114"/>
              <a:gd name="connsiteX1" fmla="*/ 1728364 w 1728364"/>
              <a:gd name="connsiteY1" fmla="*/ 0 h 540114"/>
              <a:gd name="connsiteX2" fmla="*/ 1728364 w 1728364"/>
              <a:gd name="connsiteY2" fmla="*/ 540114 h 540114"/>
              <a:gd name="connsiteX3" fmla="*/ 0 w 1728364"/>
              <a:gd name="connsiteY3" fmla="*/ 540114 h 540114"/>
              <a:gd name="connsiteX4" fmla="*/ 0 w 1728364"/>
              <a:gd name="connsiteY4" fmla="*/ 0 h 5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364" h="540114">
                <a:moveTo>
                  <a:pt x="0" y="0"/>
                </a:moveTo>
                <a:lnTo>
                  <a:pt x="1728364" y="0"/>
                </a:lnTo>
                <a:lnTo>
                  <a:pt x="1728364" y="540114"/>
                </a:lnTo>
                <a:lnTo>
                  <a:pt x="0" y="540114"/>
                </a:lnTo>
                <a:lnTo>
                  <a:pt x="0" y="0"/>
                </a:lnTo>
                <a:close/>
              </a:path>
            </a:pathLst>
          </a:custGeom>
          <a:ln>
            <a:solidFill>
              <a:schemeClr val="accent2"/>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08000" tIns="41910" rIns="41910" bIns="41910" numCol="1" spcCol="1270" anchor="ctr" anchorCtr="0">
            <a:noAutofit/>
          </a:bodyPr>
          <a:lstStyle/>
          <a:p>
            <a:pPr marL="0" marR="0" lvl="0" indent="0" algn="l" defTabSz="488950" rtl="0" eaLnBrk="1" fontAlgn="auto" latinLnBrk="0" hangingPunct="1">
              <a:lnSpc>
                <a:spcPct val="130000"/>
              </a:lnSpc>
              <a:spcBef>
                <a:spcPct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cs typeface="+mn-ea"/>
                <a:sym typeface="+mn-lt"/>
              </a:rPr>
              <a:t>请在此处输入小标题内容</a:t>
            </a:r>
          </a:p>
        </p:txBody>
      </p:sp>
      <p:sp>
        <p:nvSpPr>
          <p:cNvPr id="16" name="矩形 15">
            <a:extLst>
              <a:ext uri="{FF2B5EF4-FFF2-40B4-BE49-F238E27FC236}">
                <a16:creationId xmlns:a16="http://schemas.microsoft.com/office/drawing/2014/main" id="{B37C927A-1C1D-4E12-9326-B621CEACD94E}"/>
              </a:ext>
            </a:extLst>
          </p:cNvPr>
          <p:cNvSpPr/>
          <p:nvPr/>
        </p:nvSpPr>
        <p:spPr>
          <a:xfrm>
            <a:off x="3422264" y="4382909"/>
            <a:ext cx="538814" cy="1038691"/>
          </a:xfrm>
          <a:prstGeom prst="rect">
            <a:avLst/>
          </a:prstGeom>
          <a:gradFill>
            <a:gsLst>
              <a:gs pos="0">
                <a:schemeClr val="accent2"/>
              </a:gs>
              <a:gs pos="100000">
                <a:schemeClr val="accent2">
                  <a:lumMod val="60000"/>
                  <a:lumOff val="40000"/>
                </a:schemeClr>
              </a:gs>
            </a:gsLst>
            <a:lin ang="5400000" scaled="1"/>
          </a:gradFill>
          <a:ln w="12700" cap="flat" cmpd="sng" algn="ctr">
            <a:noFill/>
            <a:prstDash val="solid"/>
            <a:miter lim="800000"/>
          </a:ln>
          <a:effectLst>
            <a:outerShdw blurRad="165100" dist="38100" dir="2700000" algn="tl" rotWithShape="0">
              <a:srgbClr val="066DCA">
                <a:alpha val="40000"/>
              </a:srgbClr>
            </a:outerShdw>
          </a:effectLst>
        </p:spPr>
        <p:txBody>
          <a:bodyPr rtlCol="0" anchor="ctr"/>
          <a:lstStyle/>
          <a:p>
            <a:pPr algn="ctr"/>
            <a:r>
              <a:rPr lang="en-US" altLang="zh-CN" sz="2800" i="1" dirty="0">
                <a:solidFill>
                  <a:srgbClr val="FFFFFF">
                    <a:hueOff val="0"/>
                    <a:satOff val="0"/>
                    <a:lumOff val="0"/>
                    <a:alphaOff val="0"/>
                  </a:srgbClr>
                </a:solidFill>
                <a:cs typeface="+mn-ea"/>
                <a:sym typeface="+mn-lt"/>
              </a:rPr>
              <a:t>6</a:t>
            </a:r>
            <a:endParaRPr lang="zh-CN" altLang="en-US" sz="2800" i="1" dirty="0">
              <a:solidFill>
                <a:srgbClr val="FFFFFF">
                  <a:hueOff val="0"/>
                  <a:satOff val="0"/>
                  <a:lumOff val="0"/>
                  <a:alphaOff val="0"/>
                </a:srgbClr>
              </a:solidFill>
              <a:cs typeface="+mn-ea"/>
              <a:sym typeface="+mn-lt"/>
            </a:endParaRPr>
          </a:p>
        </p:txBody>
      </p:sp>
      <p:pic>
        <p:nvPicPr>
          <p:cNvPr id="4" name="图片 3" descr="穿白色衣服的人&#10;&#10;中度可信度描述已自动生成">
            <a:extLst>
              <a:ext uri="{FF2B5EF4-FFF2-40B4-BE49-F238E27FC236}">
                <a16:creationId xmlns:a16="http://schemas.microsoft.com/office/drawing/2014/main" id="{582738BA-1968-3473-598A-5D4A3CC62D4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29603" y="2066965"/>
            <a:ext cx="5030560" cy="3448065"/>
          </a:xfrm>
          <a:prstGeom prst="rect">
            <a:avLst/>
          </a:prstGeom>
          <a:effectLst>
            <a:outerShdw blurRad="228600" dist="38100" dir="2700000" sx="101000" sy="101000" algn="tl" rotWithShape="0">
              <a:schemeClr val="accent1">
                <a:alpha val="25000"/>
              </a:schemeClr>
            </a:outerShdw>
          </a:effectLst>
        </p:spPr>
      </p:pic>
      <p:pic>
        <p:nvPicPr>
          <p:cNvPr id="23" name="图形 22" descr="男医生 轮廓">
            <a:extLst>
              <a:ext uri="{FF2B5EF4-FFF2-40B4-BE49-F238E27FC236}">
                <a16:creationId xmlns:a16="http://schemas.microsoft.com/office/drawing/2014/main" id="{1872BF5C-C0CA-BD16-84E2-EEC08F4EE70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700765" y="1316156"/>
            <a:ext cx="441936" cy="441935"/>
          </a:xfrm>
          <a:prstGeom prst="rect">
            <a:avLst/>
          </a:prstGeom>
        </p:spPr>
      </p:pic>
      <p:pic>
        <p:nvPicPr>
          <p:cNvPr id="24" name="图形 23" descr="药品 轮廓">
            <a:extLst>
              <a:ext uri="{FF2B5EF4-FFF2-40B4-BE49-F238E27FC236}">
                <a16:creationId xmlns:a16="http://schemas.microsoft.com/office/drawing/2014/main" id="{2301D160-C89D-D171-4C86-B38AC06F0AA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123961" y="1343623"/>
            <a:ext cx="425102" cy="425100"/>
          </a:xfrm>
          <a:prstGeom prst="rect">
            <a:avLst/>
          </a:prstGeom>
        </p:spPr>
      </p:pic>
      <p:pic>
        <p:nvPicPr>
          <p:cNvPr id="26" name="图形 25" descr="智能手机 轮廓">
            <a:extLst>
              <a:ext uri="{FF2B5EF4-FFF2-40B4-BE49-F238E27FC236}">
                <a16:creationId xmlns:a16="http://schemas.microsoft.com/office/drawing/2014/main" id="{CB5AF31F-2E55-A869-8F9B-426FBA23ABB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334046" y="1345119"/>
            <a:ext cx="385460" cy="385460"/>
          </a:xfrm>
          <a:prstGeom prst="rect">
            <a:avLst/>
          </a:prstGeom>
        </p:spPr>
      </p:pic>
      <p:pic>
        <p:nvPicPr>
          <p:cNvPr id="29" name="图形 28" descr="听诊器 轮廓">
            <a:extLst>
              <a:ext uri="{FF2B5EF4-FFF2-40B4-BE49-F238E27FC236}">
                <a16:creationId xmlns:a16="http://schemas.microsoft.com/office/drawing/2014/main" id="{B1539F23-FD70-44D1-3913-C350685ABDD0}"/>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942939" y="1343623"/>
            <a:ext cx="409848" cy="409848"/>
          </a:xfrm>
          <a:prstGeom prst="rect">
            <a:avLst/>
          </a:prstGeom>
        </p:spPr>
      </p:pic>
      <p:sp>
        <p:nvSpPr>
          <p:cNvPr id="30" name="文本框 29">
            <a:extLst>
              <a:ext uri="{FF2B5EF4-FFF2-40B4-BE49-F238E27FC236}">
                <a16:creationId xmlns:a16="http://schemas.microsoft.com/office/drawing/2014/main" id="{CB890677-AA51-30A3-AD95-5651933FA0FC}"/>
              </a:ext>
            </a:extLst>
          </p:cNvPr>
          <p:cNvSpPr txBox="1"/>
          <p:nvPr/>
        </p:nvSpPr>
        <p:spPr>
          <a:xfrm>
            <a:off x="666750" y="6251873"/>
            <a:ext cx="2475570" cy="461665"/>
          </a:xfrm>
          <a:prstGeom prst="rect">
            <a:avLst/>
          </a:prstGeom>
          <a:noFill/>
        </p:spPr>
        <p:txBody>
          <a:bodyPr wrap="square" rtlCol="0">
            <a:spAutoFit/>
          </a:bodyPr>
          <a:lstStyle/>
          <a:p>
            <a:r>
              <a:rPr lang="en-US" altLang="zh-CN" sz="2400" b="1" dirty="0">
                <a:solidFill>
                  <a:schemeClr val="accent2"/>
                </a:solidFill>
                <a:cs typeface="+mn-ea"/>
                <a:sym typeface="+mn-lt"/>
              </a:rPr>
              <a:t>Your LOGO</a:t>
            </a:r>
            <a:endParaRPr lang="zh-CN" altLang="en-US" sz="2400" b="1" dirty="0">
              <a:solidFill>
                <a:schemeClr val="accent2"/>
              </a:solidFill>
              <a:cs typeface="+mn-ea"/>
              <a:sym typeface="+mn-lt"/>
            </a:endParaRPr>
          </a:p>
        </p:txBody>
      </p:sp>
    </p:spTree>
    <p:extLst>
      <p:ext uri="{BB962C8B-B14F-4D97-AF65-F5344CB8AC3E}">
        <p14:creationId xmlns:p14="http://schemas.microsoft.com/office/powerpoint/2010/main" val="375042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6F98244-3AAE-E904-F53A-CED228B3049A}"/>
              </a:ext>
            </a:extLst>
          </p:cNvPr>
          <p:cNvSpPr>
            <a:spLocks noGrp="1"/>
          </p:cNvSpPr>
          <p:nvPr>
            <p:ph type="body" sz="quarter" idx="10"/>
          </p:nvPr>
        </p:nvSpPr>
        <p:spPr/>
        <p:txBody>
          <a:bodyPr/>
          <a:lstStyle/>
          <a:p>
            <a:r>
              <a:rPr lang="zh-CN" altLang="en-US" dirty="0"/>
              <a:t>业绩完成情况</a:t>
            </a:r>
          </a:p>
        </p:txBody>
      </p:sp>
      <p:sp>
        <p:nvSpPr>
          <p:cNvPr id="4" name="文本框 3">
            <a:extLst>
              <a:ext uri="{FF2B5EF4-FFF2-40B4-BE49-F238E27FC236}">
                <a16:creationId xmlns:a16="http://schemas.microsoft.com/office/drawing/2014/main" id="{4770A536-B18C-DDCA-8F02-E83E1EBA52B0}"/>
              </a:ext>
            </a:extLst>
          </p:cNvPr>
          <p:cNvSpPr txBox="1"/>
          <p:nvPr/>
        </p:nvSpPr>
        <p:spPr>
          <a:xfrm>
            <a:off x="1020379" y="1386859"/>
            <a:ext cx="2740164" cy="523220"/>
          </a:xfrm>
          <a:prstGeom prst="rect">
            <a:avLst/>
          </a:prstGeom>
          <a:noFill/>
        </p:spPr>
        <p:txBody>
          <a:bodyPr wrap="square">
            <a:spAutoFit/>
          </a:bodyPr>
          <a:lstStyle/>
          <a:p>
            <a:pPr marL="0" marR="0" lvl="0" indent="0" defTabSz="913765" rtl="0" eaLnBrk="1" fontAlgn="auto" latinLnBrk="0" hangingPunct="1">
              <a:spcBef>
                <a:spcPts val="0"/>
              </a:spcBef>
              <a:spcAft>
                <a:spcPts val="0"/>
              </a:spcAft>
              <a:buClrTx/>
              <a:buSzPct val="25000"/>
              <a:buFontTx/>
              <a:buNone/>
              <a:defRPr/>
            </a:pPr>
            <a:r>
              <a:rPr kumimoji="0" lang="zh-CN" altLang="en-US" sz="2800" b="1" i="0" u="none" strike="noStrike" kern="1200" cap="none" spc="0" normalizeH="0" baseline="0" noProof="0" dirty="0">
                <a:ln>
                  <a:noFill/>
                </a:ln>
                <a:solidFill>
                  <a:schemeClr val="tx1">
                    <a:lumMod val="75000"/>
                    <a:lumOff val="25000"/>
                  </a:schemeClr>
                </a:solidFill>
                <a:effectLst/>
                <a:uLnTx/>
                <a:uFillTx/>
                <a:cs typeface="+mn-ea"/>
                <a:sym typeface="+mn-lt"/>
              </a:rPr>
              <a:t>主要业绩分析</a:t>
            </a:r>
            <a:endParaRPr lang="en-US" altLang="zh-CN" sz="2800" b="1" dirty="0">
              <a:solidFill>
                <a:schemeClr val="tx1">
                  <a:lumMod val="75000"/>
                  <a:lumOff val="25000"/>
                </a:schemeClr>
              </a:solidFill>
              <a:cs typeface="+mn-ea"/>
              <a:sym typeface="+mn-lt"/>
            </a:endParaRPr>
          </a:p>
        </p:txBody>
      </p:sp>
      <p:sp>
        <p:nvSpPr>
          <p:cNvPr id="6" name="矩形: 圆角 5">
            <a:extLst>
              <a:ext uri="{FF2B5EF4-FFF2-40B4-BE49-F238E27FC236}">
                <a16:creationId xmlns:a16="http://schemas.microsoft.com/office/drawing/2014/main" id="{861B7EFB-FA23-B080-E1F5-10D5005864C3}"/>
              </a:ext>
            </a:extLst>
          </p:cNvPr>
          <p:cNvSpPr/>
          <p:nvPr/>
        </p:nvSpPr>
        <p:spPr>
          <a:xfrm>
            <a:off x="1002302" y="2567934"/>
            <a:ext cx="2837810" cy="3184357"/>
          </a:xfrm>
          <a:prstGeom prst="roundRect">
            <a:avLst>
              <a:gd name="adj" fmla="val 9219"/>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cs typeface="+mn-ea"/>
              <a:sym typeface="+mn-lt"/>
            </a:endParaRPr>
          </a:p>
        </p:txBody>
      </p:sp>
      <p:sp>
        <p:nvSpPr>
          <p:cNvPr id="7" name="文本框 6">
            <a:extLst>
              <a:ext uri="{FF2B5EF4-FFF2-40B4-BE49-F238E27FC236}">
                <a16:creationId xmlns:a16="http://schemas.microsoft.com/office/drawing/2014/main" id="{F3E9319F-8D13-3D1A-3483-806246293E39}"/>
              </a:ext>
            </a:extLst>
          </p:cNvPr>
          <p:cNvSpPr txBox="1"/>
          <p:nvPr/>
        </p:nvSpPr>
        <p:spPr>
          <a:xfrm>
            <a:off x="1099949" y="2739743"/>
            <a:ext cx="2642517" cy="400110"/>
          </a:xfrm>
          <a:prstGeom prst="rect">
            <a:avLst/>
          </a:prstGeom>
          <a:noFill/>
        </p:spPr>
        <p:txBody>
          <a:bodyPr wrap="square">
            <a:spAutoFit/>
          </a:bodyPr>
          <a:lstStyle/>
          <a:p>
            <a:r>
              <a:rPr lang="zh-CN" altLang="en-US" sz="2000" b="1" dirty="0">
                <a:solidFill>
                  <a:schemeClr val="tx1">
                    <a:lumMod val="75000"/>
                    <a:lumOff val="25000"/>
                  </a:schemeClr>
                </a:solidFill>
                <a:cs typeface="+mn-ea"/>
                <a:sym typeface="+mn-lt"/>
              </a:rPr>
              <a:t>请输入小标题</a:t>
            </a:r>
            <a:endParaRPr lang="en-US" altLang="zh-CN" sz="2000" b="1" dirty="0">
              <a:solidFill>
                <a:schemeClr val="tx1">
                  <a:lumMod val="75000"/>
                  <a:lumOff val="25000"/>
                </a:schemeClr>
              </a:solidFill>
              <a:cs typeface="+mn-ea"/>
              <a:sym typeface="+mn-lt"/>
            </a:endParaRPr>
          </a:p>
        </p:txBody>
      </p:sp>
      <p:sp>
        <p:nvSpPr>
          <p:cNvPr id="8" name="文本框 7">
            <a:extLst>
              <a:ext uri="{FF2B5EF4-FFF2-40B4-BE49-F238E27FC236}">
                <a16:creationId xmlns:a16="http://schemas.microsoft.com/office/drawing/2014/main" id="{B056FAE9-EBF3-A77B-D5D9-A95F1043CDD6}"/>
              </a:ext>
            </a:extLst>
          </p:cNvPr>
          <p:cNvSpPr txBox="1"/>
          <p:nvPr/>
        </p:nvSpPr>
        <p:spPr>
          <a:xfrm>
            <a:off x="1099949" y="3151575"/>
            <a:ext cx="2642517" cy="621452"/>
          </a:xfrm>
          <a:prstGeom prst="rect">
            <a:avLst/>
          </a:prstGeom>
          <a:noFill/>
        </p:spPr>
        <p:txBody>
          <a:bodyPr wrap="square">
            <a:spAutoFit/>
          </a:bodyPr>
          <a:lstStyle/>
          <a:p>
            <a:pPr>
              <a:lnSpc>
                <a:spcPct val="150000"/>
              </a:lnSpc>
              <a:buSzPct val="25000"/>
              <a:defRPr/>
            </a:pPr>
            <a:r>
              <a:rPr lang="zh-CN" altLang="en-US" sz="1200" dirty="0">
                <a:solidFill>
                  <a:schemeClr val="tx1">
                    <a:lumMod val="75000"/>
                    <a:lumOff val="25000"/>
                  </a:schemeClr>
                </a:solidFill>
                <a:cs typeface="+mn-ea"/>
                <a:sym typeface="+mn-lt"/>
              </a:rPr>
              <a:t>请输入文字内容请输入主要文字内容，请输入主要文字内容</a:t>
            </a:r>
            <a:endParaRPr lang="en-US" altLang="zh-CN" sz="1200" dirty="0">
              <a:solidFill>
                <a:schemeClr val="tx1">
                  <a:lumMod val="75000"/>
                  <a:lumOff val="25000"/>
                </a:schemeClr>
              </a:solidFill>
              <a:cs typeface="+mn-ea"/>
              <a:sym typeface="+mn-lt"/>
            </a:endParaRPr>
          </a:p>
        </p:txBody>
      </p:sp>
      <p:sp>
        <p:nvSpPr>
          <p:cNvPr id="16" name="矩形: 圆角 15">
            <a:extLst>
              <a:ext uri="{FF2B5EF4-FFF2-40B4-BE49-F238E27FC236}">
                <a16:creationId xmlns:a16="http://schemas.microsoft.com/office/drawing/2014/main" id="{D1A6067D-1710-D6AC-6E7C-DE12E1613096}"/>
              </a:ext>
            </a:extLst>
          </p:cNvPr>
          <p:cNvSpPr/>
          <p:nvPr/>
        </p:nvSpPr>
        <p:spPr>
          <a:xfrm>
            <a:off x="1210765" y="3850287"/>
            <a:ext cx="195558" cy="1905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cs typeface="+mn-ea"/>
              <a:sym typeface="+mn-lt"/>
            </a:endParaRPr>
          </a:p>
        </p:txBody>
      </p:sp>
      <p:sp>
        <p:nvSpPr>
          <p:cNvPr id="17" name="iconfont-11420-4111958">
            <a:extLst>
              <a:ext uri="{FF2B5EF4-FFF2-40B4-BE49-F238E27FC236}">
                <a16:creationId xmlns:a16="http://schemas.microsoft.com/office/drawing/2014/main" id="{9C6E5119-9C83-A5D8-D3B5-B5E67C6A68CD}"/>
              </a:ext>
            </a:extLst>
          </p:cNvPr>
          <p:cNvSpPr/>
          <p:nvPr/>
        </p:nvSpPr>
        <p:spPr>
          <a:xfrm>
            <a:off x="1249855" y="3906694"/>
            <a:ext cx="117379" cy="77687"/>
          </a:xfrm>
          <a:custGeom>
            <a:avLst/>
            <a:gdLst>
              <a:gd name="T0" fmla="*/ 4388 w 11977"/>
              <a:gd name="T1" fmla="*/ 6949 h 8137"/>
              <a:gd name="T2" fmla="*/ 823 w 11977"/>
              <a:gd name="T3" fmla="*/ 3292 h 8137"/>
              <a:gd name="T4" fmla="*/ 183 w 11977"/>
              <a:gd name="T5" fmla="*/ 3292 h 8137"/>
              <a:gd name="T6" fmla="*/ 183 w 11977"/>
              <a:gd name="T7" fmla="*/ 4023 h 8137"/>
              <a:gd name="T8" fmla="*/ 4023 w 11977"/>
              <a:gd name="T9" fmla="*/ 7863 h 8137"/>
              <a:gd name="T10" fmla="*/ 4663 w 11977"/>
              <a:gd name="T11" fmla="*/ 7955 h 8137"/>
              <a:gd name="T12" fmla="*/ 11794 w 11977"/>
              <a:gd name="T13" fmla="*/ 823 h 8137"/>
              <a:gd name="T14" fmla="*/ 11794 w 11977"/>
              <a:gd name="T15" fmla="*/ 183 h 8137"/>
              <a:gd name="T16" fmla="*/ 11154 w 11977"/>
              <a:gd name="T17" fmla="*/ 183 h 8137"/>
              <a:gd name="T18" fmla="*/ 4388 w 11977"/>
              <a:gd name="T19" fmla="*/ 6949 h 8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77" h="8137">
                <a:moveTo>
                  <a:pt x="4388" y="6949"/>
                </a:moveTo>
                <a:lnTo>
                  <a:pt x="823" y="3292"/>
                </a:lnTo>
                <a:cubicBezTo>
                  <a:pt x="640" y="3109"/>
                  <a:pt x="365" y="3109"/>
                  <a:pt x="183" y="3292"/>
                </a:cubicBezTo>
                <a:cubicBezTo>
                  <a:pt x="0" y="3475"/>
                  <a:pt x="0" y="3840"/>
                  <a:pt x="183" y="4023"/>
                </a:cubicBezTo>
                <a:lnTo>
                  <a:pt x="4023" y="7863"/>
                </a:lnTo>
                <a:cubicBezTo>
                  <a:pt x="4205" y="8137"/>
                  <a:pt x="4480" y="8137"/>
                  <a:pt x="4663" y="7955"/>
                </a:cubicBezTo>
                <a:lnTo>
                  <a:pt x="11794" y="823"/>
                </a:lnTo>
                <a:cubicBezTo>
                  <a:pt x="11977" y="640"/>
                  <a:pt x="11977" y="366"/>
                  <a:pt x="11794" y="183"/>
                </a:cubicBezTo>
                <a:cubicBezTo>
                  <a:pt x="11611" y="0"/>
                  <a:pt x="11337" y="0"/>
                  <a:pt x="11154" y="183"/>
                </a:cubicBezTo>
                <a:lnTo>
                  <a:pt x="4388" y="694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cs typeface="+mn-ea"/>
              <a:sym typeface="+mn-lt"/>
            </a:endParaRPr>
          </a:p>
        </p:txBody>
      </p:sp>
      <p:sp>
        <p:nvSpPr>
          <p:cNvPr id="18" name="文本框 17">
            <a:extLst>
              <a:ext uri="{FF2B5EF4-FFF2-40B4-BE49-F238E27FC236}">
                <a16:creationId xmlns:a16="http://schemas.microsoft.com/office/drawing/2014/main" id="{0D5BA3D9-B90D-6989-ECBE-6C519B1B06A5}"/>
              </a:ext>
            </a:extLst>
          </p:cNvPr>
          <p:cNvSpPr txBox="1"/>
          <p:nvPr/>
        </p:nvSpPr>
        <p:spPr>
          <a:xfrm>
            <a:off x="1478006" y="3814732"/>
            <a:ext cx="1239442" cy="276999"/>
          </a:xfrm>
          <a:prstGeom prst="rect">
            <a:avLst/>
          </a:prstGeom>
          <a:noFill/>
        </p:spPr>
        <p:txBody>
          <a:bodyPr wrap="none">
            <a:spAutoFit/>
          </a:bodyPr>
          <a:lstStyle/>
          <a:p>
            <a:r>
              <a:rPr lang="zh-CN" altLang="en-US" sz="1200" dirty="0">
                <a:solidFill>
                  <a:schemeClr val="tx1">
                    <a:lumMod val="75000"/>
                    <a:lumOff val="25000"/>
                  </a:schemeClr>
                </a:solidFill>
                <a:cs typeface="+mn-ea"/>
                <a:sym typeface="+mn-lt"/>
              </a:rPr>
              <a:t>请输入文字内容</a:t>
            </a:r>
            <a:endParaRPr lang="en-US" altLang="zh-CN" sz="1200" dirty="0">
              <a:solidFill>
                <a:schemeClr val="tx1">
                  <a:lumMod val="75000"/>
                  <a:lumOff val="25000"/>
                </a:schemeClr>
              </a:solidFill>
              <a:cs typeface="+mn-ea"/>
              <a:sym typeface="+mn-lt"/>
            </a:endParaRPr>
          </a:p>
        </p:txBody>
      </p:sp>
      <p:sp>
        <p:nvSpPr>
          <p:cNvPr id="19" name="矩形: 圆角 18">
            <a:extLst>
              <a:ext uri="{FF2B5EF4-FFF2-40B4-BE49-F238E27FC236}">
                <a16:creationId xmlns:a16="http://schemas.microsoft.com/office/drawing/2014/main" id="{E093949E-5585-65D4-60FE-A1C2FC84BEC4}"/>
              </a:ext>
            </a:extLst>
          </p:cNvPr>
          <p:cNvSpPr/>
          <p:nvPr/>
        </p:nvSpPr>
        <p:spPr>
          <a:xfrm>
            <a:off x="1210765" y="4256597"/>
            <a:ext cx="195558" cy="1905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cs typeface="+mn-ea"/>
              <a:sym typeface="+mn-lt"/>
            </a:endParaRPr>
          </a:p>
        </p:txBody>
      </p:sp>
      <p:sp>
        <p:nvSpPr>
          <p:cNvPr id="20" name="iconfont-11420-4111958">
            <a:extLst>
              <a:ext uri="{FF2B5EF4-FFF2-40B4-BE49-F238E27FC236}">
                <a16:creationId xmlns:a16="http://schemas.microsoft.com/office/drawing/2014/main" id="{C4382C61-85DC-D21A-0948-71D4086BE033}"/>
              </a:ext>
            </a:extLst>
          </p:cNvPr>
          <p:cNvSpPr/>
          <p:nvPr/>
        </p:nvSpPr>
        <p:spPr>
          <a:xfrm>
            <a:off x="1249855" y="4313004"/>
            <a:ext cx="117379" cy="77687"/>
          </a:xfrm>
          <a:custGeom>
            <a:avLst/>
            <a:gdLst>
              <a:gd name="T0" fmla="*/ 4388 w 11977"/>
              <a:gd name="T1" fmla="*/ 6949 h 8137"/>
              <a:gd name="T2" fmla="*/ 823 w 11977"/>
              <a:gd name="T3" fmla="*/ 3292 h 8137"/>
              <a:gd name="T4" fmla="*/ 183 w 11977"/>
              <a:gd name="T5" fmla="*/ 3292 h 8137"/>
              <a:gd name="T6" fmla="*/ 183 w 11977"/>
              <a:gd name="T7" fmla="*/ 4023 h 8137"/>
              <a:gd name="T8" fmla="*/ 4023 w 11977"/>
              <a:gd name="T9" fmla="*/ 7863 h 8137"/>
              <a:gd name="T10" fmla="*/ 4663 w 11977"/>
              <a:gd name="T11" fmla="*/ 7955 h 8137"/>
              <a:gd name="T12" fmla="*/ 11794 w 11977"/>
              <a:gd name="T13" fmla="*/ 823 h 8137"/>
              <a:gd name="T14" fmla="*/ 11794 w 11977"/>
              <a:gd name="T15" fmla="*/ 183 h 8137"/>
              <a:gd name="T16" fmla="*/ 11154 w 11977"/>
              <a:gd name="T17" fmla="*/ 183 h 8137"/>
              <a:gd name="T18" fmla="*/ 4388 w 11977"/>
              <a:gd name="T19" fmla="*/ 6949 h 8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77" h="8137">
                <a:moveTo>
                  <a:pt x="4388" y="6949"/>
                </a:moveTo>
                <a:lnTo>
                  <a:pt x="823" y="3292"/>
                </a:lnTo>
                <a:cubicBezTo>
                  <a:pt x="640" y="3109"/>
                  <a:pt x="365" y="3109"/>
                  <a:pt x="183" y="3292"/>
                </a:cubicBezTo>
                <a:cubicBezTo>
                  <a:pt x="0" y="3475"/>
                  <a:pt x="0" y="3840"/>
                  <a:pt x="183" y="4023"/>
                </a:cubicBezTo>
                <a:lnTo>
                  <a:pt x="4023" y="7863"/>
                </a:lnTo>
                <a:cubicBezTo>
                  <a:pt x="4205" y="8137"/>
                  <a:pt x="4480" y="8137"/>
                  <a:pt x="4663" y="7955"/>
                </a:cubicBezTo>
                <a:lnTo>
                  <a:pt x="11794" y="823"/>
                </a:lnTo>
                <a:cubicBezTo>
                  <a:pt x="11977" y="640"/>
                  <a:pt x="11977" y="366"/>
                  <a:pt x="11794" y="183"/>
                </a:cubicBezTo>
                <a:cubicBezTo>
                  <a:pt x="11611" y="0"/>
                  <a:pt x="11337" y="0"/>
                  <a:pt x="11154" y="183"/>
                </a:cubicBezTo>
                <a:lnTo>
                  <a:pt x="4388" y="694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cs typeface="+mn-ea"/>
              <a:sym typeface="+mn-lt"/>
            </a:endParaRPr>
          </a:p>
        </p:txBody>
      </p:sp>
      <p:sp>
        <p:nvSpPr>
          <p:cNvPr id="21" name="文本框 20">
            <a:extLst>
              <a:ext uri="{FF2B5EF4-FFF2-40B4-BE49-F238E27FC236}">
                <a16:creationId xmlns:a16="http://schemas.microsoft.com/office/drawing/2014/main" id="{A29D7801-9925-59E8-45ED-EEE49944E126}"/>
              </a:ext>
            </a:extLst>
          </p:cNvPr>
          <p:cNvSpPr txBox="1"/>
          <p:nvPr/>
        </p:nvSpPr>
        <p:spPr>
          <a:xfrm>
            <a:off x="1478006" y="4221042"/>
            <a:ext cx="1239442" cy="276999"/>
          </a:xfrm>
          <a:prstGeom prst="rect">
            <a:avLst/>
          </a:prstGeom>
          <a:noFill/>
        </p:spPr>
        <p:txBody>
          <a:bodyPr wrap="none">
            <a:spAutoFit/>
          </a:bodyPr>
          <a:lstStyle/>
          <a:p>
            <a:r>
              <a:rPr lang="zh-CN" altLang="en-US" sz="1200" dirty="0">
                <a:solidFill>
                  <a:schemeClr val="tx1">
                    <a:lumMod val="75000"/>
                    <a:lumOff val="25000"/>
                  </a:schemeClr>
                </a:solidFill>
                <a:cs typeface="+mn-ea"/>
                <a:sym typeface="+mn-lt"/>
              </a:rPr>
              <a:t>请输入文字内容</a:t>
            </a:r>
            <a:endParaRPr lang="en-US" altLang="zh-CN" sz="1200" dirty="0">
              <a:solidFill>
                <a:schemeClr val="tx1">
                  <a:lumMod val="75000"/>
                  <a:lumOff val="25000"/>
                </a:schemeClr>
              </a:solidFill>
              <a:cs typeface="+mn-ea"/>
              <a:sym typeface="+mn-lt"/>
            </a:endParaRPr>
          </a:p>
        </p:txBody>
      </p:sp>
      <p:sp>
        <p:nvSpPr>
          <p:cNvPr id="10" name="文本框 9">
            <a:extLst>
              <a:ext uri="{FF2B5EF4-FFF2-40B4-BE49-F238E27FC236}">
                <a16:creationId xmlns:a16="http://schemas.microsoft.com/office/drawing/2014/main" id="{343E5581-684F-911C-3F6C-89D04BD60E1E}"/>
              </a:ext>
            </a:extLst>
          </p:cNvPr>
          <p:cNvSpPr txBox="1"/>
          <p:nvPr/>
        </p:nvSpPr>
        <p:spPr>
          <a:xfrm>
            <a:off x="1095359" y="4747866"/>
            <a:ext cx="1917881" cy="461665"/>
          </a:xfrm>
          <a:prstGeom prst="rect">
            <a:avLst/>
          </a:prstGeom>
          <a:noFill/>
        </p:spPr>
        <p:txBody>
          <a:bodyPr wrap="square">
            <a:spAutoFit/>
          </a:bodyPr>
          <a:lstStyle/>
          <a:p>
            <a:r>
              <a:rPr lang="en-US" altLang="zh-CN" sz="2400" b="1" dirty="0">
                <a:solidFill>
                  <a:schemeClr val="accent2">
                    <a:lumMod val="100000"/>
                  </a:schemeClr>
                </a:solidFill>
                <a:cs typeface="+mn-ea"/>
                <a:sym typeface="+mn-lt"/>
              </a:rPr>
              <a:t>75%</a:t>
            </a:r>
          </a:p>
        </p:txBody>
      </p:sp>
      <p:graphicFrame>
        <p:nvGraphicFramePr>
          <p:cNvPr id="11" name="图表 10">
            <a:extLst>
              <a:ext uri="{FF2B5EF4-FFF2-40B4-BE49-F238E27FC236}">
                <a16:creationId xmlns:a16="http://schemas.microsoft.com/office/drawing/2014/main" id="{70BB143E-C598-1986-C2F9-75CB3270514B}"/>
              </a:ext>
            </a:extLst>
          </p:cNvPr>
          <p:cNvGraphicFramePr/>
          <p:nvPr/>
        </p:nvGraphicFramePr>
        <p:xfrm>
          <a:off x="1044923" y="5014777"/>
          <a:ext cx="3310216" cy="6041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a:extLst>
              <a:ext uri="{FF2B5EF4-FFF2-40B4-BE49-F238E27FC236}">
                <a16:creationId xmlns:a16="http://schemas.microsoft.com/office/drawing/2014/main" id="{3B501F9E-7897-DE1E-4BF4-BB70B3C0A0B3}"/>
              </a:ext>
            </a:extLst>
          </p:cNvPr>
          <p:cNvGraphicFramePr/>
          <p:nvPr>
            <p:extLst>
              <p:ext uri="{D42A27DB-BD31-4B8C-83A1-F6EECF244321}">
                <p14:modId xmlns:p14="http://schemas.microsoft.com/office/powerpoint/2010/main" val="815463215"/>
              </p:ext>
            </p:extLst>
          </p:nvPr>
        </p:nvGraphicFramePr>
        <p:xfrm>
          <a:off x="4048576" y="2567934"/>
          <a:ext cx="7411587" cy="3184357"/>
        </p:xfrm>
        <a:graphic>
          <a:graphicData uri="http://schemas.openxmlformats.org/drawingml/2006/chart">
            <c:chart xmlns:c="http://schemas.openxmlformats.org/drawingml/2006/chart" xmlns:r="http://schemas.openxmlformats.org/officeDocument/2006/relationships" r:id="rId3"/>
          </a:graphicData>
        </a:graphic>
      </p:graphicFrame>
      <p:sp>
        <p:nvSpPr>
          <p:cNvPr id="15" name="椭圆 14">
            <a:extLst>
              <a:ext uri="{FF2B5EF4-FFF2-40B4-BE49-F238E27FC236}">
                <a16:creationId xmlns:a16="http://schemas.microsoft.com/office/drawing/2014/main" id="{98A2F041-6D9F-1C72-FE50-9189FC5659A3}"/>
              </a:ext>
            </a:extLst>
          </p:cNvPr>
          <p:cNvSpPr/>
          <p:nvPr/>
        </p:nvSpPr>
        <p:spPr>
          <a:xfrm>
            <a:off x="6283132" y="2858022"/>
            <a:ext cx="186204" cy="181388"/>
          </a:xfrm>
          <a:prstGeom prst="ellipse">
            <a:avLst/>
          </a:prstGeom>
          <a:solidFill>
            <a:schemeClr val="accent2"/>
          </a:solidFill>
          <a:ln w="38100">
            <a:solidFill>
              <a:schemeClr val="bg1"/>
            </a:solidFill>
          </a:ln>
          <a:effectLst>
            <a:outerShdw blurRad="50800" dist="38100" dir="16200000"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cs typeface="+mn-ea"/>
              <a:sym typeface="+mn-lt"/>
            </a:endParaRPr>
          </a:p>
        </p:txBody>
      </p:sp>
      <p:sp>
        <p:nvSpPr>
          <p:cNvPr id="22" name="文本框 21">
            <a:extLst>
              <a:ext uri="{FF2B5EF4-FFF2-40B4-BE49-F238E27FC236}">
                <a16:creationId xmlns:a16="http://schemas.microsoft.com/office/drawing/2014/main" id="{A263C270-D762-6CEB-8E49-22C41CE48D8B}"/>
              </a:ext>
            </a:extLst>
          </p:cNvPr>
          <p:cNvSpPr txBox="1"/>
          <p:nvPr/>
        </p:nvSpPr>
        <p:spPr>
          <a:xfrm>
            <a:off x="5178304" y="1776559"/>
            <a:ext cx="2582064" cy="646331"/>
          </a:xfrm>
          <a:prstGeom prst="rect">
            <a:avLst/>
          </a:prstGeom>
        </p:spPr>
        <p:txBody>
          <a:bodyPr vert="horz" wrap="square" lIns="0" tIns="45720" rIns="0" bIns="45720" rtlCol="0" anchor="ctr">
            <a:noAutofit/>
          </a:bodyPr>
          <a:lstStyle>
            <a:lvl1pPr indent="0">
              <a:lnSpc>
                <a:spcPct val="90000"/>
              </a:lnSpc>
              <a:spcBef>
                <a:spcPts val="1000"/>
              </a:spcBef>
              <a:buFont typeface="Arial" panose="020B0604020202020204" pitchFamily="34" charset="0"/>
              <a:buNone/>
              <a:defRPr sz="3200" b="1">
                <a:gradFill>
                  <a:gsLst>
                    <a:gs pos="0">
                      <a:schemeClr val="accent1"/>
                    </a:gs>
                    <a:gs pos="100000">
                      <a:schemeClr val="accent6"/>
                    </a:gs>
                  </a:gsLst>
                  <a:lin ang="2700000" scaled="0"/>
                </a:gra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30000"/>
              </a:lnSpc>
            </a:pPr>
            <a:r>
              <a:rPr lang="en-US" altLang="zh-CN" sz="4000" dirty="0">
                <a:solidFill>
                  <a:schemeClr val="accent2"/>
                </a:solidFill>
                <a:latin typeface="+mj-lt"/>
                <a:ea typeface="+mn-ea"/>
                <a:sym typeface="+mn-lt"/>
              </a:rPr>
              <a:t>3,900</a:t>
            </a:r>
            <a:endParaRPr lang="zh-CN" altLang="en-US" sz="4000" dirty="0">
              <a:solidFill>
                <a:schemeClr val="accent2"/>
              </a:solidFill>
              <a:latin typeface="+mj-lt"/>
              <a:ea typeface="+mn-ea"/>
              <a:sym typeface="+mn-lt"/>
            </a:endParaRPr>
          </a:p>
        </p:txBody>
      </p:sp>
      <p:sp>
        <p:nvSpPr>
          <p:cNvPr id="23" name="文本框 22">
            <a:extLst>
              <a:ext uri="{FF2B5EF4-FFF2-40B4-BE49-F238E27FC236}">
                <a16:creationId xmlns:a16="http://schemas.microsoft.com/office/drawing/2014/main" id="{D2F1E76E-C469-B192-5755-8C6B66749DD9}"/>
              </a:ext>
            </a:extLst>
          </p:cNvPr>
          <p:cNvSpPr txBox="1"/>
          <p:nvPr/>
        </p:nvSpPr>
        <p:spPr>
          <a:xfrm>
            <a:off x="666750" y="6251873"/>
            <a:ext cx="2475570" cy="461665"/>
          </a:xfrm>
          <a:prstGeom prst="rect">
            <a:avLst/>
          </a:prstGeom>
          <a:noFill/>
        </p:spPr>
        <p:txBody>
          <a:bodyPr wrap="square" rtlCol="0">
            <a:spAutoFit/>
          </a:bodyPr>
          <a:lstStyle/>
          <a:p>
            <a:r>
              <a:rPr lang="en-US" altLang="zh-CN" sz="2400" b="1" dirty="0">
                <a:solidFill>
                  <a:schemeClr val="accent2"/>
                </a:solidFill>
                <a:cs typeface="+mn-ea"/>
                <a:sym typeface="+mn-lt"/>
              </a:rPr>
              <a:t>Your LOGO</a:t>
            </a:r>
            <a:endParaRPr lang="zh-CN" altLang="en-US" sz="2400" b="1" dirty="0">
              <a:solidFill>
                <a:schemeClr val="accent2"/>
              </a:solidFill>
              <a:cs typeface="+mn-ea"/>
              <a:sym typeface="+mn-lt"/>
            </a:endParaRPr>
          </a:p>
        </p:txBody>
      </p:sp>
    </p:spTree>
    <p:extLst>
      <p:ext uri="{BB962C8B-B14F-4D97-AF65-F5344CB8AC3E}">
        <p14:creationId xmlns:p14="http://schemas.microsoft.com/office/powerpoint/2010/main" val="1192736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穿着白色衣服的男人&#10;&#10;中度可信度描述已自动生成">
            <a:extLst>
              <a:ext uri="{FF2B5EF4-FFF2-40B4-BE49-F238E27FC236}">
                <a16:creationId xmlns:a16="http://schemas.microsoft.com/office/drawing/2014/main" id="{5762DFEC-EDF6-D3E5-E6F3-9BFFC32C4E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81" y="728663"/>
            <a:ext cx="12165919" cy="5468938"/>
          </a:xfrm>
          <a:prstGeom prst="rect">
            <a:avLst/>
          </a:prstGeom>
        </p:spPr>
      </p:pic>
      <p:pic>
        <p:nvPicPr>
          <p:cNvPr id="5" name="图片 4">
            <a:extLst>
              <a:ext uri="{FF2B5EF4-FFF2-40B4-BE49-F238E27FC236}">
                <a16:creationId xmlns:a16="http://schemas.microsoft.com/office/drawing/2014/main" id="{134C4CD7-C4B5-431F-A3DD-66273DADD29D}"/>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tretch>
            <a:fillRect/>
          </a:stretch>
        </p:blipFill>
        <p:spPr>
          <a:xfrm>
            <a:off x="813557" y="5227320"/>
            <a:ext cx="847376" cy="1002790"/>
          </a:xfrm>
          <a:prstGeom prst="rect">
            <a:avLst/>
          </a:prstGeom>
        </p:spPr>
      </p:pic>
      <p:sp>
        <p:nvSpPr>
          <p:cNvPr id="4" name="矩形 3">
            <a:extLst>
              <a:ext uri="{FF2B5EF4-FFF2-40B4-BE49-F238E27FC236}">
                <a16:creationId xmlns:a16="http://schemas.microsoft.com/office/drawing/2014/main" id="{A82BCCCE-DB58-47D7-BE8C-6E37041D5BE4}"/>
              </a:ext>
            </a:extLst>
          </p:cNvPr>
          <p:cNvSpPr/>
          <p:nvPr/>
        </p:nvSpPr>
        <p:spPr>
          <a:xfrm>
            <a:off x="6652511" y="718627"/>
            <a:ext cx="5513408" cy="5468938"/>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0" name="组合 19">
            <a:extLst>
              <a:ext uri="{FF2B5EF4-FFF2-40B4-BE49-F238E27FC236}">
                <a16:creationId xmlns:a16="http://schemas.microsoft.com/office/drawing/2014/main" id="{8FD1E7A8-F2A3-45DA-B37C-D38A29A6A1A1}"/>
              </a:ext>
            </a:extLst>
          </p:cNvPr>
          <p:cNvGrpSpPr/>
          <p:nvPr/>
        </p:nvGrpSpPr>
        <p:grpSpPr>
          <a:xfrm>
            <a:off x="7429775" y="2072640"/>
            <a:ext cx="3958880" cy="2697682"/>
            <a:chOff x="6626431" y="2072640"/>
            <a:chExt cx="3958880" cy="2697682"/>
          </a:xfrm>
        </p:grpSpPr>
        <p:sp>
          <p:nvSpPr>
            <p:cNvPr id="8" name="矩形 7">
              <a:extLst>
                <a:ext uri="{FF2B5EF4-FFF2-40B4-BE49-F238E27FC236}">
                  <a16:creationId xmlns:a16="http://schemas.microsoft.com/office/drawing/2014/main" id="{52E9F5D8-6371-42EB-8527-EC9D1BB8C696}"/>
                </a:ext>
              </a:extLst>
            </p:cNvPr>
            <p:cNvSpPr/>
            <p:nvPr/>
          </p:nvSpPr>
          <p:spPr>
            <a:xfrm>
              <a:off x="6626431" y="3180324"/>
              <a:ext cx="3958880" cy="830997"/>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1000" normalizeH="0" baseline="0" noProof="0" dirty="0">
                  <a:ln>
                    <a:noFill/>
                  </a:ln>
                  <a:solidFill>
                    <a:schemeClr val="accent2"/>
                  </a:solidFill>
                  <a:effectLst>
                    <a:outerShdw blurRad="50800" dist="38100" dir="5400000" sx="102000" sy="102000" algn="t" rotWithShape="0">
                      <a:schemeClr val="accent2">
                        <a:alpha val="27000"/>
                      </a:schemeClr>
                    </a:outerShdw>
                  </a:effectLst>
                  <a:uLnTx/>
                  <a:uFillTx/>
                  <a:cs typeface="+mn-ea"/>
                  <a:sym typeface="+mn-lt"/>
                </a:rPr>
                <a:t>存在问题</a:t>
              </a:r>
            </a:p>
          </p:txBody>
        </p:sp>
        <p:grpSp>
          <p:nvGrpSpPr>
            <p:cNvPr id="19" name="组合 18">
              <a:extLst>
                <a:ext uri="{FF2B5EF4-FFF2-40B4-BE49-F238E27FC236}">
                  <a16:creationId xmlns:a16="http://schemas.microsoft.com/office/drawing/2014/main" id="{74613F7A-AA5E-4BA5-A658-A1E3ED172EC8}"/>
                </a:ext>
              </a:extLst>
            </p:cNvPr>
            <p:cNvGrpSpPr/>
            <p:nvPr/>
          </p:nvGrpSpPr>
          <p:grpSpPr>
            <a:xfrm>
              <a:off x="7136005" y="2072640"/>
              <a:ext cx="2919412" cy="2697682"/>
              <a:chOff x="7136005" y="2072640"/>
              <a:chExt cx="2919412" cy="2697682"/>
            </a:xfrm>
          </p:grpSpPr>
          <p:sp>
            <p:nvSpPr>
              <p:cNvPr id="9" name="文本框 8">
                <a:extLst>
                  <a:ext uri="{FF2B5EF4-FFF2-40B4-BE49-F238E27FC236}">
                    <a16:creationId xmlns:a16="http://schemas.microsoft.com/office/drawing/2014/main" id="{724F8514-C87C-4B4D-8933-2D1A8E29864F}"/>
                  </a:ext>
                </a:extLst>
              </p:cNvPr>
              <p:cNvSpPr txBox="1"/>
              <p:nvPr/>
            </p:nvSpPr>
            <p:spPr>
              <a:xfrm>
                <a:off x="7136005" y="3952135"/>
                <a:ext cx="291941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50" normalizeH="0" baseline="0" noProof="0" dirty="0">
                    <a:ln>
                      <a:noFill/>
                    </a:ln>
                    <a:solidFill>
                      <a:schemeClr val="accent2"/>
                    </a:solidFill>
                    <a:uLnTx/>
                    <a:uFillTx/>
                    <a:cs typeface="+mn-ea"/>
                    <a:sym typeface="+mn-lt"/>
                  </a:rPr>
                  <a:t>EXISTING PROBLEM</a:t>
                </a:r>
              </a:p>
            </p:txBody>
          </p:sp>
          <p:sp>
            <p:nvSpPr>
              <p:cNvPr id="10" name="文本框 9">
                <a:extLst>
                  <a:ext uri="{FF2B5EF4-FFF2-40B4-BE49-F238E27FC236}">
                    <a16:creationId xmlns:a16="http://schemas.microsoft.com/office/drawing/2014/main" id="{E222E1B7-12A1-4E5E-8EBB-247D7732EABF}"/>
                  </a:ext>
                </a:extLst>
              </p:cNvPr>
              <p:cNvSpPr txBox="1"/>
              <p:nvPr/>
            </p:nvSpPr>
            <p:spPr>
              <a:xfrm>
                <a:off x="7629293" y="2406100"/>
                <a:ext cx="1953155" cy="646331"/>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2"/>
                    </a:solidFill>
                    <a:uLnTx/>
                    <a:uFillTx/>
                    <a:cs typeface="+mn-ea"/>
                    <a:sym typeface="+mn-lt"/>
                  </a:rPr>
                  <a:t>Part 02</a:t>
                </a:r>
                <a:endParaRPr kumimoji="0" lang="zh-CN" altLang="en-US" sz="3600" b="0" i="0" u="none" strike="noStrike" kern="1200" cap="none" spc="0" normalizeH="0" baseline="0" noProof="0" dirty="0">
                  <a:ln>
                    <a:noFill/>
                  </a:ln>
                  <a:solidFill>
                    <a:schemeClr val="accent2"/>
                  </a:solidFill>
                  <a:uLnTx/>
                  <a:uFillTx/>
                  <a:cs typeface="+mn-ea"/>
                  <a:sym typeface="+mn-lt"/>
                </a:endParaRPr>
              </a:p>
            </p:txBody>
          </p:sp>
          <p:grpSp>
            <p:nvGrpSpPr>
              <p:cNvPr id="11" name="组合 10">
                <a:extLst>
                  <a:ext uri="{FF2B5EF4-FFF2-40B4-BE49-F238E27FC236}">
                    <a16:creationId xmlns:a16="http://schemas.microsoft.com/office/drawing/2014/main" id="{FBF159E3-2BDB-44A7-B6D2-2CBBAD8E8288}"/>
                  </a:ext>
                </a:extLst>
              </p:cNvPr>
              <p:cNvGrpSpPr/>
              <p:nvPr/>
            </p:nvGrpSpPr>
            <p:grpSpPr>
              <a:xfrm>
                <a:off x="7483225" y="2072640"/>
                <a:ext cx="2164012" cy="979791"/>
                <a:chOff x="2575560" y="2072640"/>
                <a:chExt cx="2164012" cy="979791"/>
              </a:xfrm>
            </p:grpSpPr>
            <p:cxnSp>
              <p:nvCxnSpPr>
                <p:cNvPr id="12" name="直接连接符 11">
                  <a:extLst>
                    <a:ext uri="{FF2B5EF4-FFF2-40B4-BE49-F238E27FC236}">
                      <a16:creationId xmlns:a16="http://schemas.microsoft.com/office/drawing/2014/main" id="{055A6383-9597-4FEF-A18E-28EFE94BE839}"/>
                    </a:ext>
                  </a:extLst>
                </p:cNvPr>
                <p:cNvCxnSpPr>
                  <a:cxnSpLocks/>
                </p:cNvCxnSpPr>
                <p:nvPr/>
              </p:nvCxnSpPr>
              <p:spPr>
                <a:xfrm>
                  <a:off x="2575560" y="2072640"/>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C85BE9C-23AA-46BC-AB23-CC54891487E7}"/>
                    </a:ext>
                  </a:extLst>
                </p:cNvPr>
                <p:cNvCxnSpPr/>
                <p:nvPr/>
              </p:nvCxnSpPr>
              <p:spPr>
                <a:xfrm>
                  <a:off x="2575560"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97EAFEE-CDC1-469F-BF8B-CC017C9530CF}"/>
                    </a:ext>
                  </a:extLst>
                </p:cNvPr>
                <p:cNvCxnSpPr/>
                <p:nvPr/>
              </p:nvCxnSpPr>
              <p:spPr>
                <a:xfrm>
                  <a:off x="4739572"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a16="http://schemas.microsoft.com/office/drawing/2014/main" id="{AF960CB2-9F6B-4E60-9670-81726A772222}"/>
                  </a:ext>
                </a:extLst>
              </p:cNvPr>
              <p:cNvCxnSpPr>
                <a:cxnSpLocks/>
              </p:cNvCxnSpPr>
              <p:nvPr/>
            </p:nvCxnSpPr>
            <p:spPr>
              <a:xfrm flipV="1">
                <a:off x="7483225" y="4770322"/>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ABACC50-C1CD-42A2-9B59-AEBCD054B445}"/>
                  </a:ext>
                </a:extLst>
              </p:cNvPr>
              <p:cNvCxnSpPr>
                <a:cxnSpLocks/>
              </p:cNvCxnSpPr>
              <p:nvPr/>
            </p:nvCxnSpPr>
            <p:spPr>
              <a:xfrm flipV="1">
                <a:off x="7483225"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A50E9BA-7630-4FAA-A34F-60B9D0BC3BD8}"/>
                  </a:ext>
                </a:extLst>
              </p:cNvPr>
              <p:cNvCxnSpPr>
                <a:cxnSpLocks/>
              </p:cNvCxnSpPr>
              <p:nvPr/>
            </p:nvCxnSpPr>
            <p:spPr>
              <a:xfrm flipV="1">
                <a:off x="9647237"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73068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穿着白色衣服的男人&#10;&#10;中度可信度描述已自动生成">
            <a:extLst>
              <a:ext uri="{FF2B5EF4-FFF2-40B4-BE49-F238E27FC236}">
                <a16:creationId xmlns:a16="http://schemas.microsoft.com/office/drawing/2014/main" id="{1F9F9982-B32E-202B-CF67-AD13445B9C94}"/>
              </a:ext>
            </a:extLst>
          </p:cNvPr>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a:stretch>
            <a:fillRect/>
          </a:stretch>
        </p:blipFill>
        <p:spPr>
          <a:xfrm>
            <a:off x="666750" y="1120775"/>
            <a:ext cx="10858500" cy="2770188"/>
          </a:xfrm>
        </p:spPr>
      </p:pic>
      <p:sp>
        <p:nvSpPr>
          <p:cNvPr id="2" name="文本占位符 1">
            <a:extLst>
              <a:ext uri="{FF2B5EF4-FFF2-40B4-BE49-F238E27FC236}">
                <a16:creationId xmlns:a16="http://schemas.microsoft.com/office/drawing/2014/main" id="{87BCF8BC-A053-441A-B912-E790BFCA625B}"/>
              </a:ext>
            </a:extLst>
          </p:cNvPr>
          <p:cNvSpPr>
            <a:spLocks noGrp="1"/>
          </p:cNvSpPr>
          <p:nvPr>
            <p:ph type="body" sz="quarter" idx="10"/>
          </p:nvPr>
        </p:nvSpPr>
        <p:spPr/>
        <p:txBody>
          <a:bodyPr>
            <a:normAutofit/>
          </a:bodyPr>
          <a:lstStyle/>
          <a:p>
            <a:r>
              <a:rPr lang="zh-CN" altLang="en-US" dirty="0">
                <a:cs typeface="+mn-ea"/>
                <a:sym typeface="+mn-lt"/>
              </a:rPr>
              <a:t>业务主要问题</a:t>
            </a:r>
            <a:endParaRPr lang="zh-CN" altLang="en-US" dirty="0">
              <a:latin typeface="+mn-lt"/>
              <a:ea typeface="+mn-ea"/>
              <a:cs typeface="+mn-ea"/>
              <a:sym typeface="+mn-lt"/>
            </a:endParaRPr>
          </a:p>
        </p:txBody>
      </p:sp>
      <p:sp>
        <p:nvSpPr>
          <p:cNvPr id="6" name="文本框 5">
            <a:extLst>
              <a:ext uri="{FF2B5EF4-FFF2-40B4-BE49-F238E27FC236}">
                <a16:creationId xmlns:a16="http://schemas.microsoft.com/office/drawing/2014/main" id="{A2DF600B-CFB9-42CA-A822-B8C98AF4CF6B}"/>
              </a:ext>
            </a:extLst>
          </p:cNvPr>
          <p:cNvSpPr txBox="1"/>
          <p:nvPr/>
        </p:nvSpPr>
        <p:spPr>
          <a:xfrm>
            <a:off x="992256" y="5042842"/>
            <a:ext cx="10532994" cy="864789"/>
          </a:xfrm>
          <a:prstGeom prst="rect">
            <a:avLst/>
          </a:prstGeom>
          <a:noFill/>
        </p:spPr>
        <p:txBody>
          <a:bodyPr wrap="square" lIns="0" rIns="0" rtlCol="0">
            <a:spAutoFit/>
          </a:bodyPr>
          <a:lstStyle/>
          <a:p>
            <a:pPr algn="just">
              <a:lnSpc>
                <a:spcPct val="130000"/>
              </a:lnSpc>
            </a:pPr>
            <a:r>
              <a:rPr lang="zh-CN" altLang="en-US" sz="2000" dirty="0">
                <a:solidFill>
                  <a:schemeClr val="tx1">
                    <a:lumMod val="75000"/>
                    <a:lumOff val="25000"/>
                  </a:schemeClr>
                </a:solidFill>
                <a:latin typeface="+mn-ea"/>
                <a:cs typeface="+mn-ea"/>
                <a:sym typeface="+mn-lt"/>
              </a:rPr>
              <a:t>请在此处输入主要内容，在此处输入主要内容，处输入主要内容，请在此处输入主要内容，请在此处输入主要内容。</a:t>
            </a:r>
          </a:p>
        </p:txBody>
      </p:sp>
      <p:grpSp>
        <p:nvGrpSpPr>
          <p:cNvPr id="3" name="组合 2">
            <a:extLst>
              <a:ext uri="{FF2B5EF4-FFF2-40B4-BE49-F238E27FC236}">
                <a16:creationId xmlns:a16="http://schemas.microsoft.com/office/drawing/2014/main" id="{B6772A5B-3218-442D-9AE5-1D777B023739}"/>
              </a:ext>
            </a:extLst>
          </p:cNvPr>
          <p:cNvGrpSpPr/>
          <p:nvPr/>
        </p:nvGrpSpPr>
        <p:grpSpPr>
          <a:xfrm>
            <a:off x="2391062" y="3261666"/>
            <a:ext cx="1744692" cy="1744692"/>
            <a:chOff x="2033254" y="3112581"/>
            <a:chExt cx="1744692" cy="1744692"/>
          </a:xfrm>
        </p:grpSpPr>
        <p:sp>
          <p:nvSpPr>
            <p:cNvPr id="5" name="椭圆 4">
              <a:extLst>
                <a:ext uri="{FF2B5EF4-FFF2-40B4-BE49-F238E27FC236}">
                  <a16:creationId xmlns:a16="http://schemas.microsoft.com/office/drawing/2014/main" id="{73B808B0-9056-4A13-B852-F838F2BE7728}"/>
                </a:ext>
              </a:extLst>
            </p:cNvPr>
            <p:cNvSpPr/>
            <p:nvPr/>
          </p:nvSpPr>
          <p:spPr>
            <a:xfrm>
              <a:off x="2033254" y="3112581"/>
              <a:ext cx="1744692" cy="1744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4" name="椭圆 3">
              <a:extLst>
                <a:ext uri="{FF2B5EF4-FFF2-40B4-BE49-F238E27FC236}">
                  <a16:creationId xmlns:a16="http://schemas.microsoft.com/office/drawing/2014/main" id="{A8459EE9-6E70-4413-8409-C93720BA4E64}"/>
                </a:ext>
              </a:extLst>
            </p:cNvPr>
            <p:cNvSpPr/>
            <p:nvPr/>
          </p:nvSpPr>
          <p:spPr>
            <a:xfrm>
              <a:off x="2147458" y="3226786"/>
              <a:ext cx="1516283" cy="1516283"/>
            </a:xfrm>
            <a:prstGeom prst="ellipse">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lIns="0" rIns="0" anchor="ctr"/>
            <a:lstStyle/>
            <a:p>
              <a:pPr algn="ctr" eaLnBrk="0" hangingPunct="0"/>
              <a:r>
                <a:rPr lang="zh-CN" altLang="en-US" sz="2400" dirty="0">
                  <a:solidFill>
                    <a:schemeClr val="lt1">
                      <a:hueOff val="0"/>
                      <a:satOff val="0"/>
                      <a:lumOff val="0"/>
                      <a:alphaOff val="0"/>
                    </a:schemeClr>
                  </a:solidFill>
                  <a:latin typeface="+mj-ea"/>
                  <a:ea typeface="+mj-ea"/>
                  <a:cs typeface="+mn-ea"/>
                  <a:sym typeface="+mn-lt"/>
                </a:rPr>
                <a:t>关键词</a:t>
              </a:r>
            </a:p>
          </p:txBody>
        </p:sp>
      </p:grpSp>
      <p:grpSp>
        <p:nvGrpSpPr>
          <p:cNvPr id="12" name="组合 11">
            <a:extLst>
              <a:ext uri="{FF2B5EF4-FFF2-40B4-BE49-F238E27FC236}">
                <a16:creationId xmlns:a16="http://schemas.microsoft.com/office/drawing/2014/main" id="{07CDAB44-6835-4D01-91EF-C84394721E80}"/>
              </a:ext>
            </a:extLst>
          </p:cNvPr>
          <p:cNvGrpSpPr/>
          <p:nvPr/>
        </p:nvGrpSpPr>
        <p:grpSpPr>
          <a:xfrm>
            <a:off x="5223655" y="3261666"/>
            <a:ext cx="1744692" cy="1744692"/>
            <a:chOff x="5223654" y="3112581"/>
            <a:chExt cx="1744692" cy="1744692"/>
          </a:xfrm>
        </p:grpSpPr>
        <p:sp>
          <p:nvSpPr>
            <p:cNvPr id="7" name="椭圆 6">
              <a:extLst>
                <a:ext uri="{FF2B5EF4-FFF2-40B4-BE49-F238E27FC236}">
                  <a16:creationId xmlns:a16="http://schemas.microsoft.com/office/drawing/2014/main" id="{6DC3FC92-4BC1-41CE-A32D-B8D7505E3646}"/>
                </a:ext>
              </a:extLst>
            </p:cNvPr>
            <p:cNvSpPr/>
            <p:nvPr/>
          </p:nvSpPr>
          <p:spPr>
            <a:xfrm>
              <a:off x="5223654" y="3112581"/>
              <a:ext cx="1744692" cy="1744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8" name="椭圆 7">
              <a:extLst>
                <a:ext uri="{FF2B5EF4-FFF2-40B4-BE49-F238E27FC236}">
                  <a16:creationId xmlns:a16="http://schemas.microsoft.com/office/drawing/2014/main" id="{4D65E610-FC1D-431F-8664-F812FD80C4B7}"/>
                </a:ext>
              </a:extLst>
            </p:cNvPr>
            <p:cNvSpPr/>
            <p:nvPr/>
          </p:nvSpPr>
          <p:spPr>
            <a:xfrm>
              <a:off x="5337859" y="3226786"/>
              <a:ext cx="1516283" cy="1516283"/>
            </a:xfrm>
            <a:prstGeom prst="ellipse">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lIns="0" rIns="0" anchor="ctr"/>
            <a:lstStyle/>
            <a:p>
              <a:pPr algn="ctr" eaLnBrk="0" hangingPunct="0"/>
              <a:r>
                <a:rPr lang="zh-CN" altLang="en-US" sz="2400" dirty="0">
                  <a:solidFill>
                    <a:schemeClr val="lt1">
                      <a:hueOff val="0"/>
                      <a:satOff val="0"/>
                      <a:lumOff val="0"/>
                      <a:alphaOff val="0"/>
                    </a:schemeClr>
                  </a:solidFill>
                  <a:latin typeface="+mj-ea"/>
                  <a:ea typeface="+mj-ea"/>
                  <a:cs typeface="+mn-ea"/>
                  <a:sym typeface="+mn-lt"/>
                </a:rPr>
                <a:t>关键词</a:t>
              </a:r>
            </a:p>
          </p:txBody>
        </p:sp>
      </p:grpSp>
      <p:grpSp>
        <p:nvGrpSpPr>
          <p:cNvPr id="11" name="组合 10">
            <a:extLst>
              <a:ext uri="{FF2B5EF4-FFF2-40B4-BE49-F238E27FC236}">
                <a16:creationId xmlns:a16="http://schemas.microsoft.com/office/drawing/2014/main" id="{14CFD834-5A84-4E31-AA15-00A345107859}"/>
              </a:ext>
            </a:extLst>
          </p:cNvPr>
          <p:cNvGrpSpPr/>
          <p:nvPr/>
        </p:nvGrpSpPr>
        <p:grpSpPr>
          <a:xfrm>
            <a:off x="8056247" y="3261666"/>
            <a:ext cx="1744692" cy="1744692"/>
            <a:chOff x="8414054" y="3112581"/>
            <a:chExt cx="1744692" cy="1744692"/>
          </a:xfrm>
        </p:grpSpPr>
        <p:sp>
          <p:nvSpPr>
            <p:cNvPr id="9" name="椭圆 8">
              <a:extLst>
                <a:ext uri="{FF2B5EF4-FFF2-40B4-BE49-F238E27FC236}">
                  <a16:creationId xmlns:a16="http://schemas.microsoft.com/office/drawing/2014/main" id="{AFDC5930-57C3-4BE7-BC26-E4A5A03DA73F}"/>
                </a:ext>
              </a:extLst>
            </p:cNvPr>
            <p:cNvSpPr/>
            <p:nvPr/>
          </p:nvSpPr>
          <p:spPr>
            <a:xfrm>
              <a:off x="8414054" y="3112581"/>
              <a:ext cx="1744692" cy="17446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10" name="椭圆 9">
              <a:extLst>
                <a:ext uri="{FF2B5EF4-FFF2-40B4-BE49-F238E27FC236}">
                  <a16:creationId xmlns:a16="http://schemas.microsoft.com/office/drawing/2014/main" id="{4B8ECE91-58BA-4F85-9618-286914D4B87A}"/>
                </a:ext>
              </a:extLst>
            </p:cNvPr>
            <p:cNvSpPr/>
            <p:nvPr/>
          </p:nvSpPr>
          <p:spPr>
            <a:xfrm>
              <a:off x="8528259" y="3226786"/>
              <a:ext cx="1516283" cy="1516283"/>
            </a:xfrm>
            <a:prstGeom prst="ellipse">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lIns="0" rIns="0" anchor="ctr"/>
            <a:lstStyle/>
            <a:p>
              <a:pPr algn="ctr" eaLnBrk="0" hangingPunct="0"/>
              <a:r>
                <a:rPr lang="zh-CN" altLang="en-US" sz="2400" dirty="0">
                  <a:solidFill>
                    <a:schemeClr val="lt1">
                      <a:hueOff val="0"/>
                      <a:satOff val="0"/>
                      <a:lumOff val="0"/>
                      <a:alphaOff val="0"/>
                    </a:schemeClr>
                  </a:solidFill>
                  <a:latin typeface="+mj-ea"/>
                  <a:ea typeface="+mj-ea"/>
                  <a:cs typeface="+mn-ea"/>
                  <a:sym typeface="+mn-lt"/>
                </a:rPr>
                <a:t>关键词</a:t>
              </a:r>
            </a:p>
          </p:txBody>
        </p:sp>
      </p:grpSp>
      <p:sp>
        <p:nvSpPr>
          <p:cNvPr id="22" name="文本框 21">
            <a:extLst>
              <a:ext uri="{FF2B5EF4-FFF2-40B4-BE49-F238E27FC236}">
                <a16:creationId xmlns:a16="http://schemas.microsoft.com/office/drawing/2014/main" id="{688EB511-4F9C-AC80-7158-6AC54D970C0B}"/>
              </a:ext>
            </a:extLst>
          </p:cNvPr>
          <p:cNvSpPr txBox="1"/>
          <p:nvPr/>
        </p:nvSpPr>
        <p:spPr>
          <a:xfrm>
            <a:off x="666750" y="6251873"/>
            <a:ext cx="2475570" cy="461665"/>
          </a:xfrm>
          <a:prstGeom prst="rect">
            <a:avLst/>
          </a:prstGeom>
          <a:noFill/>
        </p:spPr>
        <p:txBody>
          <a:bodyPr wrap="square" rtlCol="0">
            <a:spAutoFit/>
          </a:bodyPr>
          <a:lstStyle/>
          <a:p>
            <a:r>
              <a:rPr lang="en-US" altLang="zh-CN" sz="2400" b="1" dirty="0">
                <a:solidFill>
                  <a:schemeClr val="accent2"/>
                </a:solidFill>
                <a:cs typeface="+mn-ea"/>
                <a:sym typeface="+mn-lt"/>
              </a:rPr>
              <a:t>Your LOGO</a:t>
            </a:r>
            <a:endParaRPr lang="zh-CN" altLang="en-US" sz="2400" b="1" dirty="0">
              <a:solidFill>
                <a:schemeClr val="accent2"/>
              </a:solidFill>
              <a:cs typeface="+mn-ea"/>
              <a:sym typeface="+mn-lt"/>
            </a:endParaRPr>
          </a:p>
        </p:txBody>
      </p:sp>
      <p:cxnSp>
        <p:nvCxnSpPr>
          <p:cNvPr id="23" name="直接连接符 22">
            <a:extLst>
              <a:ext uri="{FF2B5EF4-FFF2-40B4-BE49-F238E27FC236}">
                <a16:creationId xmlns:a16="http://schemas.microsoft.com/office/drawing/2014/main" id="{786C2E1F-B674-0E76-59B4-CA953B82122A}"/>
              </a:ext>
            </a:extLst>
          </p:cNvPr>
          <p:cNvCxnSpPr>
            <a:cxnSpLocks/>
          </p:cNvCxnSpPr>
          <p:nvPr/>
        </p:nvCxnSpPr>
        <p:spPr>
          <a:xfrm>
            <a:off x="6207827" y="6102389"/>
            <a:ext cx="5277736" cy="0"/>
          </a:xfrm>
          <a:prstGeom prst="line">
            <a:avLst/>
          </a:prstGeom>
          <a:ln w="19050">
            <a:gradFill>
              <a:gsLst>
                <a:gs pos="0">
                  <a:schemeClr val="accent2"/>
                </a:gs>
                <a:gs pos="100000">
                  <a:schemeClr val="accent1">
                    <a:lumMod val="30000"/>
                    <a:lumOff val="70000"/>
                    <a:alpha val="54000"/>
                  </a:schemeClr>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1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穿着白色衣服的男人&#10;&#10;中度可信度描述已自动生成">
            <a:extLst>
              <a:ext uri="{FF2B5EF4-FFF2-40B4-BE49-F238E27FC236}">
                <a16:creationId xmlns:a16="http://schemas.microsoft.com/office/drawing/2014/main" id="{5762DFEC-EDF6-D3E5-E6F3-9BFFC32C4E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81" y="728663"/>
            <a:ext cx="12165919" cy="5468938"/>
          </a:xfrm>
          <a:prstGeom prst="rect">
            <a:avLst/>
          </a:prstGeom>
        </p:spPr>
      </p:pic>
      <p:pic>
        <p:nvPicPr>
          <p:cNvPr id="5" name="图片 4">
            <a:extLst>
              <a:ext uri="{FF2B5EF4-FFF2-40B4-BE49-F238E27FC236}">
                <a16:creationId xmlns:a16="http://schemas.microsoft.com/office/drawing/2014/main" id="{134C4CD7-C4B5-431F-A3DD-66273DADD29D}"/>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tretch>
            <a:fillRect/>
          </a:stretch>
        </p:blipFill>
        <p:spPr>
          <a:xfrm>
            <a:off x="813557" y="5227320"/>
            <a:ext cx="847376" cy="1002790"/>
          </a:xfrm>
          <a:prstGeom prst="rect">
            <a:avLst/>
          </a:prstGeom>
        </p:spPr>
      </p:pic>
      <p:sp>
        <p:nvSpPr>
          <p:cNvPr id="4" name="矩形 3">
            <a:extLst>
              <a:ext uri="{FF2B5EF4-FFF2-40B4-BE49-F238E27FC236}">
                <a16:creationId xmlns:a16="http://schemas.microsoft.com/office/drawing/2014/main" id="{A82BCCCE-DB58-47D7-BE8C-6E37041D5BE4}"/>
              </a:ext>
            </a:extLst>
          </p:cNvPr>
          <p:cNvSpPr/>
          <p:nvPr/>
        </p:nvSpPr>
        <p:spPr>
          <a:xfrm>
            <a:off x="6652511" y="718627"/>
            <a:ext cx="5513408" cy="5468938"/>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0" name="组合 19">
            <a:extLst>
              <a:ext uri="{FF2B5EF4-FFF2-40B4-BE49-F238E27FC236}">
                <a16:creationId xmlns:a16="http://schemas.microsoft.com/office/drawing/2014/main" id="{8FD1E7A8-F2A3-45DA-B37C-D38A29A6A1A1}"/>
              </a:ext>
            </a:extLst>
          </p:cNvPr>
          <p:cNvGrpSpPr/>
          <p:nvPr/>
        </p:nvGrpSpPr>
        <p:grpSpPr>
          <a:xfrm>
            <a:off x="7429775" y="2072640"/>
            <a:ext cx="3958880" cy="2697682"/>
            <a:chOff x="6626431" y="2072640"/>
            <a:chExt cx="3958880" cy="2697682"/>
          </a:xfrm>
        </p:grpSpPr>
        <p:sp>
          <p:nvSpPr>
            <p:cNvPr id="8" name="矩形 7">
              <a:extLst>
                <a:ext uri="{FF2B5EF4-FFF2-40B4-BE49-F238E27FC236}">
                  <a16:creationId xmlns:a16="http://schemas.microsoft.com/office/drawing/2014/main" id="{52E9F5D8-6371-42EB-8527-EC9D1BB8C696}"/>
                </a:ext>
              </a:extLst>
            </p:cNvPr>
            <p:cNvSpPr/>
            <p:nvPr/>
          </p:nvSpPr>
          <p:spPr>
            <a:xfrm>
              <a:off x="6626431" y="3180324"/>
              <a:ext cx="3958880" cy="830997"/>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1000" normalizeH="0" baseline="0" noProof="0" dirty="0">
                  <a:ln>
                    <a:noFill/>
                  </a:ln>
                  <a:solidFill>
                    <a:schemeClr val="accent2"/>
                  </a:solidFill>
                  <a:effectLst>
                    <a:outerShdw blurRad="50800" dist="38100" dir="5400000" sx="102000" sy="102000" algn="t" rotWithShape="0">
                      <a:schemeClr val="accent2">
                        <a:alpha val="27000"/>
                      </a:schemeClr>
                    </a:outerShdw>
                  </a:effectLst>
                  <a:uLnTx/>
                  <a:uFillTx/>
                  <a:cs typeface="+mn-ea"/>
                  <a:sym typeface="+mn-lt"/>
                </a:rPr>
                <a:t>改正措施</a:t>
              </a:r>
            </a:p>
          </p:txBody>
        </p:sp>
        <p:grpSp>
          <p:nvGrpSpPr>
            <p:cNvPr id="19" name="组合 18">
              <a:extLst>
                <a:ext uri="{FF2B5EF4-FFF2-40B4-BE49-F238E27FC236}">
                  <a16:creationId xmlns:a16="http://schemas.microsoft.com/office/drawing/2014/main" id="{74613F7A-AA5E-4BA5-A658-A1E3ED172EC8}"/>
                </a:ext>
              </a:extLst>
            </p:cNvPr>
            <p:cNvGrpSpPr/>
            <p:nvPr/>
          </p:nvGrpSpPr>
          <p:grpSpPr>
            <a:xfrm>
              <a:off x="7136005" y="2072640"/>
              <a:ext cx="2919412" cy="2697682"/>
              <a:chOff x="7136005" y="2072640"/>
              <a:chExt cx="2919412" cy="2697682"/>
            </a:xfrm>
          </p:grpSpPr>
          <p:sp>
            <p:nvSpPr>
              <p:cNvPr id="9" name="文本框 8">
                <a:extLst>
                  <a:ext uri="{FF2B5EF4-FFF2-40B4-BE49-F238E27FC236}">
                    <a16:creationId xmlns:a16="http://schemas.microsoft.com/office/drawing/2014/main" id="{724F8514-C87C-4B4D-8933-2D1A8E29864F}"/>
                  </a:ext>
                </a:extLst>
              </p:cNvPr>
              <p:cNvSpPr txBox="1"/>
              <p:nvPr/>
            </p:nvSpPr>
            <p:spPr>
              <a:xfrm>
                <a:off x="7136005" y="3952135"/>
                <a:ext cx="291941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50" normalizeH="0" baseline="0" noProof="0" dirty="0">
                    <a:ln>
                      <a:noFill/>
                    </a:ln>
                    <a:solidFill>
                      <a:schemeClr val="accent2"/>
                    </a:solidFill>
                    <a:uLnTx/>
                    <a:uFillTx/>
                    <a:cs typeface="+mn-ea"/>
                    <a:sym typeface="+mn-lt"/>
                  </a:rPr>
                  <a:t>CORRECTIVE MEASURE</a:t>
                </a:r>
              </a:p>
            </p:txBody>
          </p:sp>
          <p:sp>
            <p:nvSpPr>
              <p:cNvPr id="10" name="文本框 9">
                <a:extLst>
                  <a:ext uri="{FF2B5EF4-FFF2-40B4-BE49-F238E27FC236}">
                    <a16:creationId xmlns:a16="http://schemas.microsoft.com/office/drawing/2014/main" id="{E222E1B7-12A1-4E5E-8EBB-247D7732EABF}"/>
                  </a:ext>
                </a:extLst>
              </p:cNvPr>
              <p:cNvSpPr txBox="1"/>
              <p:nvPr/>
            </p:nvSpPr>
            <p:spPr>
              <a:xfrm>
                <a:off x="7622943" y="2406100"/>
                <a:ext cx="19658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2"/>
                    </a:solidFill>
                    <a:uLnTx/>
                    <a:uFillTx/>
                    <a:cs typeface="+mn-ea"/>
                    <a:sym typeface="+mn-lt"/>
                  </a:rPr>
                  <a:t>Part 03</a:t>
                </a:r>
                <a:endParaRPr kumimoji="0" lang="zh-CN" altLang="en-US" sz="3600" b="0" i="0" u="none" strike="noStrike" kern="1200" cap="none" spc="0" normalizeH="0" baseline="0" noProof="0" dirty="0">
                  <a:ln>
                    <a:noFill/>
                  </a:ln>
                  <a:solidFill>
                    <a:schemeClr val="accent2"/>
                  </a:solidFill>
                  <a:uLnTx/>
                  <a:uFillTx/>
                  <a:cs typeface="+mn-ea"/>
                  <a:sym typeface="+mn-lt"/>
                </a:endParaRPr>
              </a:p>
            </p:txBody>
          </p:sp>
          <p:grpSp>
            <p:nvGrpSpPr>
              <p:cNvPr id="11" name="组合 10">
                <a:extLst>
                  <a:ext uri="{FF2B5EF4-FFF2-40B4-BE49-F238E27FC236}">
                    <a16:creationId xmlns:a16="http://schemas.microsoft.com/office/drawing/2014/main" id="{FBF159E3-2BDB-44A7-B6D2-2CBBAD8E8288}"/>
                  </a:ext>
                </a:extLst>
              </p:cNvPr>
              <p:cNvGrpSpPr/>
              <p:nvPr/>
            </p:nvGrpSpPr>
            <p:grpSpPr>
              <a:xfrm>
                <a:off x="7483225" y="2072640"/>
                <a:ext cx="2164012" cy="979791"/>
                <a:chOff x="2575560" y="2072640"/>
                <a:chExt cx="2164012" cy="979791"/>
              </a:xfrm>
            </p:grpSpPr>
            <p:cxnSp>
              <p:nvCxnSpPr>
                <p:cNvPr id="12" name="直接连接符 11">
                  <a:extLst>
                    <a:ext uri="{FF2B5EF4-FFF2-40B4-BE49-F238E27FC236}">
                      <a16:creationId xmlns:a16="http://schemas.microsoft.com/office/drawing/2014/main" id="{055A6383-9597-4FEF-A18E-28EFE94BE839}"/>
                    </a:ext>
                  </a:extLst>
                </p:cNvPr>
                <p:cNvCxnSpPr>
                  <a:cxnSpLocks/>
                </p:cNvCxnSpPr>
                <p:nvPr/>
              </p:nvCxnSpPr>
              <p:spPr>
                <a:xfrm>
                  <a:off x="2575560" y="2072640"/>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C85BE9C-23AA-46BC-AB23-CC54891487E7}"/>
                    </a:ext>
                  </a:extLst>
                </p:cNvPr>
                <p:cNvCxnSpPr/>
                <p:nvPr/>
              </p:nvCxnSpPr>
              <p:spPr>
                <a:xfrm>
                  <a:off x="2575560"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97EAFEE-CDC1-469F-BF8B-CC017C9530CF}"/>
                    </a:ext>
                  </a:extLst>
                </p:cNvPr>
                <p:cNvCxnSpPr/>
                <p:nvPr/>
              </p:nvCxnSpPr>
              <p:spPr>
                <a:xfrm>
                  <a:off x="4739572" y="2086970"/>
                  <a:ext cx="0" cy="965461"/>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a16="http://schemas.microsoft.com/office/drawing/2014/main" id="{AF960CB2-9F6B-4E60-9670-81726A772222}"/>
                  </a:ext>
                </a:extLst>
              </p:cNvPr>
              <p:cNvCxnSpPr>
                <a:cxnSpLocks/>
              </p:cNvCxnSpPr>
              <p:nvPr/>
            </p:nvCxnSpPr>
            <p:spPr>
              <a:xfrm flipV="1">
                <a:off x="7483225" y="4770322"/>
                <a:ext cx="2164012" cy="0"/>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ABACC50-C1CD-42A2-9B59-AEBCD054B445}"/>
                  </a:ext>
                </a:extLst>
              </p:cNvPr>
              <p:cNvCxnSpPr>
                <a:cxnSpLocks/>
              </p:cNvCxnSpPr>
              <p:nvPr/>
            </p:nvCxnSpPr>
            <p:spPr>
              <a:xfrm flipV="1">
                <a:off x="7483225"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A50E9BA-7630-4FAA-A34F-60B9D0BC3BD8}"/>
                  </a:ext>
                </a:extLst>
              </p:cNvPr>
              <p:cNvCxnSpPr>
                <a:cxnSpLocks/>
              </p:cNvCxnSpPr>
              <p:nvPr/>
            </p:nvCxnSpPr>
            <p:spPr>
              <a:xfrm flipV="1">
                <a:off x="9647237" y="4273261"/>
                <a:ext cx="0" cy="482732"/>
              </a:xfrm>
              <a:prstGeom prst="line">
                <a:avLst/>
              </a:prstGeom>
              <a:ln w="20320" cap="sq">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61888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手里拿着牙刷&#10;&#10;中度可信度描述已自动生成">
            <a:extLst>
              <a:ext uri="{FF2B5EF4-FFF2-40B4-BE49-F238E27FC236}">
                <a16:creationId xmlns:a16="http://schemas.microsoft.com/office/drawing/2014/main" id="{657EFB1E-84ED-1E13-ED27-619F21ABC9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矩形 2">
            <a:extLst>
              <a:ext uri="{FF2B5EF4-FFF2-40B4-BE49-F238E27FC236}">
                <a16:creationId xmlns:a16="http://schemas.microsoft.com/office/drawing/2014/main" id="{F7086774-CF81-55B1-2E83-E738D503A238}"/>
              </a:ext>
            </a:extLst>
          </p:cNvPr>
          <p:cNvSpPr/>
          <p:nvPr/>
        </p:nvSpPr>
        <p:spPr>
          <a:xfrm>
            <a:off x="0" y="0"/>
            <a:ext cx="12192000" cy="6858000"/>
          </a:xfrm>
          <a:prstGeom prst="rect">
            <a:avLst/>
          </a:prstGeom>
          <a:solidFill>
            <a:schemeClr val="bg1">
              <a:alpha val="42000"/>
            </a:schemeClr>
          </a:soli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nchor="ctr"/>
          <a:lstStyle/>
          <a:p>
            <a:pPr algn="ctr" eaLnBrk="0" hangingPunct="0"/>
            <a:endParaRPr lang="zh-CN" altLang="en-US" sz="2400">
              <a:solidFill>
                <a:schemeClr val="lt1">
                  <a:hueOff val="0"/>
                  <a:satOff val="0"/>
                  <a:lumOff val="0"/>
                  <a:alphaOff val="0"/>
                </a:schemeClr>
              </a:solidFill>
              <a:latin typeface="+mj-ea"/>
              <a:ea typeface="+mj-ea"/>
              <a:cs typeface="+mn-ea"/>
            </a:endParaRPr>
          </a:p>
        </p:txBody>
      </p:sp>
      <p:sp>
        <p:nvSpPr>
          <p:cNvPr id="5" name="矩形 4">
            <a:extLst>
              <a:ext uri="{FF2B5EF4-FFF2-40B4-BE49-F238E27FC236}">
                <a16:creationId xmlns:a16="http://schemas.microsoft.com/office/drawing/2014/main" id="{D93CB348-7F53-BFA6-560B-4BF1D4836CF4}"/>
              </a:ext>
            </a:extLst>
          </p:cNvPr>
          <p:cNvSpPr/>
          <p:nvPr/>
        </p:nvSpPr>
        <p:spPr>
          <a:xfrm>
            <a:off x="0" y="0"/>
            <a:ext cx="12192000" cy="3154680"/>
          </a:xfrm>
          <a:prstGeom prst="rect">
            <a:avLst/>
          </a:prstGeom>
          <a:gradFill>
            <a:gsLst>
              <a:gs pos="0">
                <a:schemeClr val="accent2">
                  <a:alpha val="90000"/>
                </a:schemeClr>
              </a:gs>
              <a:gs pos="100000">
                <a:schemeClr val="accent2">
                  <a:lumMod val="60000"/>
                  <a:lumOff val="40000"/>
                  <a:alpha val="91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nchor="ctr"/>
          <a:lstStyle/>
          <a:p>
            <a:pPr algn="ctr" eaLnBrk="0" hangingPunct="0"/>
            <a:endParaRPr lang="zh-CN" altLang="en-US" sz="2400" dirty="0">
              <a:solidFill>
                <a:schemeClr val="lt1">
                  <a:hueOff val="0"/>
                  <a:satOff val="0"/>
                  <a:lumOff val="0"/>
                  <a:alphaOff val="0"/>
                </a:schemeClr>
              </a:solidFill>
              <a:latin typeface="+mj-ea"/>
              <a:ea typeface="+mj-ea"/>
              <a:cs typeface="+mn-ea"/>
              <a:sym typeface="+mn-lt"/>
            </a:endParaRPr>
          </a:p>
        </p:txBody>
      </p:sp>
      <p:grpSp>
        <p:nvGrpSpPr>
          <p:cNvPr id="23" name="组合 22">
            <a:extLst>
              <a:ext uri="{FF2B5EF4-FFF2-40B4-BE49-F238E27FC236}">
                <a16:creationId xmlns:a16="http://schemas.microsoft.com/office/drawing/2014/main" id="{CE4F9933-F744-41B0-74BE-F2DDF439AC86}"/>
              </a:ext>
            </a:extLst>
          </p:cNvPr>
          <p:cNvGrpSpPr/>
          <p:nvPr/>
        </p:nvGrpSpPr>
        <p:grpSpPr>
          <a:xfrm>
            <a:off x="695325" y="1711959"/>
            <a:ext cx="3217762" cy="4395451"/>
            <a:chOff x="695325" y="1711959"/>
            <a:chExt cx="3217762" cy="4395451"/>
          </a:xfrm>
        </p:grpSpPr>
        <p:sp>
          <p:nvSpPr>
            <p:cNvPr id="8" name="矩形 7">
              <a:extLst>
                <a:ext uri="{FF2B5EF4-FFF2-40B4-BE49-F238E27FC236}">
                  <a16:creationId xmlns:a16="http://schemas.microsoft.com/office/drawing/2014/main" id="{96EAFE63-F315-AA26-9A05-79324ED25A84}"/>
                </a:ext>
              </a:extLst>
            </p:cNvPr>
            <p:cNvSpPr/>
            <p:nvPr/>
          </p:nvSpPr>
          <p:spPr>
            <a:xfrm>
              <a:off x="695325" y="1711959"/>
              <a:ext cx="3217762" cy="4395451"/>
            </a:xfrm>
            <a:prstGeom prst="rect">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id="{D2F35D83-25E3-F573-6140-9A3DB76A2175}"/>
                </a:ext>
              </a:extLst>
            </p:cNvPr>
            <p:cNvSpPr/>
            <p:nvPr/>
          </p:nvSpPr>
          <p:spPr>
            <a:xfrm>
              <a:off x="810686" y="1866100"/>
              <a:ext cx="2987040" cy="701040"/>
            </a:xfrm>
            <a:prstGeom prst="rect">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nchor="ctr"/>
            <a:lstStyle/>
            <a:p>
              <a:pPr algn="ctr" eaLnBrk="0" hangingPunct="0"/>
              <a:r>
                <a:rPr lang="zh-CN" altLang="en-US" sz="2400" dirty="0">
                  <a:solidFill>
                    <a:schemeClr val="lt1">
                      <a:hueOff val="0"/>
                      <a:satOff val="0"/>
                      <a:lumOff val="0"/>
                      <a:alphaOff val="0"/>
                    </a:schemeClr>
                  </a:solidFill>
                  <a:latin typeface="+mj-ea"/>
                  <a:ea typeface="+mj-ea"/>
                  <a:cs typeface="+mn-ea"/>
                  <a:sym typeface="+mn-lt"/>
                </a:rPr>
                <a:t>输入观点</a:t>
              </a:r>
              <a:r>
                <a:rPr lang="en-US" altLang="zh-CN" sz="2400" dirty="0">
                  <a:solidFill>
                    <a:schemeClr val="lt1">
                      <a:hueOff val="0"/>
                      <a:satOff val="0"/>
                      <a:lumOff val="0"/>
                      <a:alphaOff val="0"/>
                    </a:schemeClr>
                  </a:solidFill>
                  <a:latin typeface="+mj-ea"/>
                  <a:ea typeface="+mj-ea"/>
                  <a:cs typeface="+mn-ea"/>
                  <a:sym typeface="+mn-lt"/>
                </a:rPr>
                <a:t>1</a:t>
              </a:r>
              <a:endParaRPr lang="zh-CN" altLang="en-US" sz="2400" dirty="0">
                <a:solidFill>
                  <a:schemeClr val="lt1">
                    <a:hueOff val="0"/>
                    <a:satOff val="0"/>
                    <a:lumOff val="0"/>
                    <a:alphaOff val="0"/>
                  </a:schemeClr>
                </a:solidFill>
                <a:latin typeface="+mj-ea"/>
                <a:ea typeface="+mj-ea"/>
                <a:cs typeface="+mn-ea"/>
                <a:sym typeface="+mn-lt"/>
              </a:endParaRPr>
            </a:p>
          </p:txBody>
        </p:sp>
        <p:sp>
          <p:nvSpPr>
            <p:cNvPr id="10" name="直角三角形 9">
              <a:extLst>
                <a:ext uri="{FF2B5EF4-FFF2-40B4-BE49-F238E27FC236}">
                  <a16:creationId xmlns:a16="http://schemas.microsoft.com/office/drawing/2014/main" id="{5791DA66-156A-644C-D26C-1A9952230DE1}"/>
                </a:ext>
              </a:extLst>
            </p:cNvPr>
            <p:cNvSpPr/>
            <p:nvPr/>
          </p:nvSpPr>
          <p:spPr>
            <a:xfrm rot="10800000">
              <a:off x="3473640" y="1942300"/>
              <a:ext cx="273600" cy="27432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F0156A04-9D68-1977-0D4B-0C82C5BBEDDB}"/>
                </a:ext>
              </a:extLst>
            </p:cNvPr>
            <p:cNvSpPr txBox="1"/>
            <p:nvPr/>
          </p:nvSpPr>
          <p:spPr>
            <a:xfrm>
              <a:off x="805062" y="2794673"/>
              <a:ext cx="2998289" cy="2465227"/>
            </a:xfrm>
            <a:prstGeom prst="rect">
              <a:avLst/>
            </a:prstGeom>
            <a:noFill/>
          </p:spPr>
          <p:txBody>
            <a:bodyPr wrap="square" rtlCol="0">
              <a:spAutoFit/>
            </a:bodyPr>
            <a:lstStyle/>
            <a:p>
              <a:pPr algn="just">
                <a:lnSpc>
                  <a:spcPct val="130000"/>
                </a:lnSpc>
                <a:spcAft>
                  <a:spcPts val="600"/>
                </a:spcAft>
              </a:pPr>
              <a:r>
                <a:rPr lang="zh-CN" altLang="en-US" sz="2000" dirty="0">
                  <a:solidFill>
                    <a:schemeClr val="tx1">
                      <a:lumMod val="75000"/>
                      <a:lumOff val="25000"/>
                    </a:schemeClr>
                  </a:solidFill>
                  <a:latin typeface="+mn-ea"/>
                  <a:cs typeface="+mn-ea"/>
                  <a:sym typeface="+mn-lt"/>
                </a:rPr>
                <a:t>请在此处输入主要内容，在此处输入主要内容，处输入主要内容，请在此处输入主要内容，请在此处输入主要内容，请在此处输入主要内容</a:t>
              </a:r>
            </a:p>
          </p:txBody>
        </p:sp>
      </p:grpSp>
      <p:sp>
        <p:nvSpPr>
          <p:cNvPr id="12" name="文本框 11">
            <a:extLst>
              <a:ext uri="{FF2B5EF4-FFF2-40B4-BE49-F238E27FC236}">
                <a16:creationId xmlns:a16="http://schemas.microsoft.com/office/drawing/2014/main" id="{6EF84491-CA32-1963-E4B7-4B4FF71335A2}"/>
              </a:ext>
            </a:extLst>
          </p:cNvPr>
          <p:cNvSpPr txBox="1"/>
          <p:nvPr/>
        </p:nvSpPr>
        <p:spPr>
          <a:xfrm>
            <a:off x="666750" y="6251873"/>
            <a:ext cx="2475570" cy="461665"/>
          </a:xfrm>
          <a:prstGeom prst="rect">
            <a:avLst/>
          </a:prstGeom>
          <a:noFill/>
        </p:spPr>
        <p:txBody>
          <a:bodyPr wrap="square" rtlCol="0">
            <a:spAutoFit/>
          </a:bodyPr>
          <a:lstStyle/>
          <a:p>
            <a:r>
              <a:rPr lang="en-US" altLang="zh-CN" sz="2400" b="1" dirty="0">
                <a:solidFill>
                  <a:schemeClr val="accent2"/>
                </a:solidFill>
                <a:cs typeface="+mn-ea"/>
                <a:sym typeface="+mn-lt"/>
              </a:rPr>
              <a:t>Your LOGO</a:t>
            </a:r>
            <a:endParaRPr lang="zh-CN" altLang="en-US" sz="2400" b="1" dirty="0">
              <a:solidFill>
                <a:schemeClr val="accent2"/>
              </a:solidFill>
              <a:cs typeface="+mn-ea"/>
              <a:sym typeface="+mn-lt"/>
            </a:endParaRPr>
          </a:p>
        </p:txBody>
      </p:sp>
      <p:grpSp>
        <p:nvGrpSpPr>
          <p:cNvPr id="22" name="组合 21">
            <a:extLst>
              <a:ext uri="{FF2B5EF4-FFF2-40B4-BE49-F238E27FC236}">
                <a16:creationId xmlns:a16="http://schemas.microsoft.com/office/drawing/2014/main" id="{45479B0A-A50E-5712-D2FC-7177A627D633}"/>
              </a:ext>
            </a:extLst>
          </p:cNvPr>
          <p:cNvGrpSpPr/>
          <p:nvPr/>
        </p:nvGrpSpPr>
        <p:grpSpPr>
          <a:xfrm>
            <a:off x="4620081" y="1711959"/>
            <a:ext cx="3217762" cy="4395451"/>
            <a:chOff x="4897674" y="1711959"/>
            <a:chExt cx="3217762" cy="4395451"/>
          </a:xfrm>
        </p:grpSpPr>
        <p:sp>
          <p:nvSpPr>
            <p:cNvPr id="13" name="矩形 12">
              <a:extLst>
                <a:ext uri="{FF2B5EF4-FFF2-40B4-BE49-F238E27FC236}">
                  <a16:creationId xmlns:a16="http://schemas.microsoft.com/office/drawing/2014/main" id="{4ECE9633-D35E-8E42-581C-8E4FD78F81DB}"/>
                </a:ext>
              </a:extLst>
            </p:cNvPr>
            <p:cNvSpPr/>
            <p:nvPr/>
          </p:nvSpPr>
          <p:spPr>
            <a:xfrm>
              <a:off x="4897674" y="1711959"/>
              <a:ext cx="3217762" cy="4395451"/>
            </a:xfrm>
            <a:prstGeom prst="rect">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a:extLst>
                <a:ext uri="{FF2B5EF4-FFF2-40B4-BE49-F238E27FC236}">
                  <a16:creationId xmlns:a16="http://schemas.microsoft.com/office/drawing/2014/main" id="{94575340-1D0E-402D-921F-5256695CB40E}"/>
                </a:ext>
              </a:extLst>
            </p:cNvPr>
            <p:cNvSpPr/>
            <p:nvPr/>
          </p:nvSpPr>
          <p:spPr>
            <a:xfrm>
              <a:off x="5013035" y="1866100"/>
              <a:ext cx="2987040" cy="701040"/>
            </a:xfrm>
            <a:prstGeom prst="rect">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nchor="ctr"/>
            <a:lstStyle/>
            <a:p>
              <a:pPr algn="ctr" eaLnBrk="0" hangingPunct="0"/>
              <a:r>
                <a:rPr lang="zh-CN" altLang="en-US" sz="2400" dirty="0">
                  <a:solidFill>
                    <a:schemeClr val="lt1">
                      <a:hueOff val="0"/>
                      <a:satOff val="0"/>
                      <a:lumOff val="0"/>
                      <a:alphaOff val="0"/>
                    </a:schemeClr>
                  </a:solidFill>
                  <a:latin typeface="+mj-ea"/>
                  <a:ea typeface="+mj-ea"/>
                  <a:cs typeface="+mn-ea"/>
                  <a:sym typeface="+mn-lt"/>
                </a:rPr>
                <a:t>输入观点</a:t>
              </a:r>
              <a:r>
                <a:rPr lang="en-US" altLang="zh-CN" sz="2400" dirty="0">
                  <a:solidFill>
                    <a:schemeClr val="lt1">
                      <a:hueOff val="0"/>
                      <a:satOff val="0"/>
                      <a:lumOff val="0"/>
                      <a:alphaOff val="0"/>
                    </a:schemeClr>
                  </a:solidFill>
                  <a:latin typeface="+mj-ea"/>
                  <a:ea typeface="+mj-ea"/>
                  <a:cs typeface="+mn-ea"/>
                  <a:sym typeface="+mn-lt"/>
                </a:rPr>
                <a:t>2</a:t>
              </a:r>
              <a:endParaRPr lang="zh-CN" altLang="en-US" sz="2400" dirty="0">
                <a:solidFill>
                  <a:schemeClr val="lt1">
                    <a:hueOff val="0"/>
                    <a:satOff val="0"/>
                    <a:lumOff val="0"/>
                    <a:alphaOff val="0"/>
                  </a:schemeClr>
                </a:solidFill>
                <a:latin typeface="+mj-ea"/>
                <a:ea typeface="+mj-ea"/>
                <a:cs typeface="+mn-ea"/>
                <a:sym typeface="+mn-lt"/>
              </a:endParaRPr>
            </a:p>
          </p:txBody>
        </p:sp>
        <p:sp>
          <p:nvSpPr>
            <p:cNvPr id="15" name="直角三角形 14">
              <a:extLst>
                <a:ext uri="{FF2B5EF4-FFF2-40B4-BE49-F238E27FC236}">
                  <a16:creationId xmlns:a16="http://schemas.microsoft.com/office/drawing/2014/main" id="{D3FC07A9-F0D1-A5A5-FB4F-E8E1033FE4B0}"/>
                </a:ext>
              </a:extLst>
            </p:cNvPr>
            <p:cNvSpPr/>
            <p:nvPr/>
          </p:nvSpPr>
          <p:spPr>
            <a:xfrm rot="10800000">
              <a:off x="7675989" y="1942300"/>
              <a:ext cx="273600" cy="27432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id="{CC93A829-65EA-0FE5-CFB9-9255C4E5B58E}"/>
                </a:ext>
              </a:extLst>
            </p:cNvPr>
            <p:cNvSpPr txBox="1"/>
            <p:nvPr/>
          </p:nvSpPr>
          <p:spPr>
            <a:xfrm>
              <a:off x="5007411" y="2794673"/>
              <a:ext cx="2998289" cy="2465227"/>
            </a:xfrm>
            <a:prstGeom prst="rect">
              <a:avLst/>
            </a:prstGeom>
            <a:noFill/>
          </p:spPr>
          <p:txBody>
            <a:bodyPr wrap="square" rtlCol="0">
              <a:spAutoFit/>
            </a:bodyPr>
            <a:lstStyle/>
            <a:p>
              <a:pPr algn="just">
                <a:lnSpc>
                  <a:spcPct val="130000"/>
                </a:lnSpc>
                <a:spcAft>
                  <a:spcPts val="600"/>
                </a:spcAft>
              </a:pPr>
              <a:r>
                <a:rPr lang="zh-CN" altLang="en-US" sz="2000" dirty="0">
                  <a:solidFill>
                    <a:schemeClr val="tx1">
                      <a:lumMod val="75000"/>
                      <a:lumOff val="25000"/>
                    </a:schemeClr>
                  </a:solidFill>
                  <a:latin typeface="+mn-ea"/>
                  <a:cs typeface="+mn-ea"/>
                  <a:sym typeface="+mn-lt"/>
                </a:rPr>
                <a:t>请在此处输入主要内容，在此处输入主要内容，处输入主要内容，请在此处输入主要内容，请在此处输入主要内容，请在此处输入主要内容</a:t>
              </a:r>
            </a:p>
          </p:txBody>
        </p:sp>
      </p:grpSp>
      <p:grpSp>
        <p:nvGrpSpPr>
          <p:cNvPr id="21" name="组合 20">
            <a:extLst>
              <a:ext uri="{FF2B5EF4-FFF2-40B4-BE49-F238E27FC236}">
                <a16:creationId xmlns:a16="http://schemas.microsoft.com/office/drawing/2014/main" id="{E8D57859-2F24-3AC1-AF91-F95E994275F0}"/>
              </a:ext>
            </a:extLst>
          </p:cNvPr>
          <p:cNvGrpSpPr/>
          <p:nvPr/>
        </p:nvGrpSpPr>
        <p:grpSpPr>
          <a:xfrm>
            <a:off x="8544837" y="1711959"/>
            <a:ext cx="3217762" cy="4395451"/>
            <a:chOff x="9041657" y="1711959"/>
            <a:chExt cx="3217762" cy="4395451"/>
          </a:xfrm>
        </p:grpSpPr>
        <p:sp>
          <p:nvSpPr>
            <p:cNvPr id="17" name="矩形 16">
              <a:extLst>
                <a:ext uri="{FF2B5EF4-FFF2-40B4-BE49-F238E27FC236}">
                  <a16:creationId xmlns:a16="http://schemas.microsoft.com/office/drawing/2014/main" id="{B7F4147B-7E48-7323-C2AE-548026225026}"/>
                </a:ext>
              </a:extLst>
            </p:cNvPr>
            <p:cNvSpPr/>
            <p:nvPr/>
          </p:nvSpPr>
          <p:spPr>
            <a:xfrm>
              <a:off x="9041657" y="1711959"/>
              <a:ext cx="3217762" cy="4395451"/>
            </a:xfrm>
            <a:prstGeom prst="rect">
              <a:avLst/>
            </a:prstGeom>
            <a:solidFill>
              <a:schemeClr val="bg1"/>
            </a:solidFill>
            <a:ln>
              <a:no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id="{5F38F853-E8C0-DB42-3A5D-DEA16D66982F}"/>
                </a:ext>
              </a:extLst>
            </p:cNvPr>
            <p:cNvSpPr/>
            <p:nvPr/>
          </p:nvSpPr>
          <p:spPr>
            <a:xfrm>
              <a:off x="9157018" y="1866100"/>
              <a:ext cx="2987040" cy="701040"/>
            </a:xfrm>
            <a:prstGeom prst="rect">
              <a:avLst/>
            </a:prstGeom>
            <a:gradFill>
              <a:gsLst>
                <a:gs pos="0">
                  <a:schemeClr val="accent2"/>
                </a:gs>
                <a:gs pos="100000">
                  <a:schemeClr val="accent2">
                    <a:lumMod val="60000"/>
                    <a:lumOff val="40000"/>
                  </a:schemeClr>
                </a:gs>
              </a:gsLst>
              <a:lin ang="5400000" scaled="1"/>
            </a:gradFill>
            <a:ln>
              <a:noFill/>
            </a:ln>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anchor="ctr"/>
            <a:lstStyle/>
            <a:p>
              <a:pPr algn="ctr" eaLnBrk="0" hangingPunct="0"/>
              <a:r>
                <a:rPr lang="zh-CN" altLang="en-US" sz="2400" dirty="0">
                  <a:solidFill>
                    <a:schemeClr val="lt1">
                      <a:hueOff val="0"/>
                      <a:satOff val="0"/>
                      <a:lumOff val="0"/>
                      <a:alphaOff val="0"/>
                    </a:schemeClr>
                  </a:solidFill>
                  <a:latin typeface="+mj-ea"/>
                  <a:ea typeface="+mj-ea"/>
                  <a:cs typeface="+mn-ea"/>
                  <a:sym typeface="+mn-lt"/>
                </a:rPr>
                <a:t>输入观点</a:t>
              </a:r>
              <a:r>
                <a:rPr lang="en-US" altLang="zh-CN" sz="2400" dirty="0">
                  <a:solidFill>
                    <a:schemeClr val="lt1">
                      <a:hueOff val="0"/>
                      <a:satOff val="0"/>
                      <a:lumOff val="0"/>
                      <a:alphaOff val="0"/>
                    </a:schemeClr>
                  </a:solidFill>
                  <a:latin typeface="+mj-ea"/>
                  <a:ea typeface="+mj-ea"/>
                  <a:cs typeface="+mn-ea"/>
                  <a:sym typeface="+mn-lt"/>
                </a:rPr>
                <a:t>3</a:t>
              </a:r>
              <a:endParaRPr lang="zh-CN" altLang="en-US" sz="2400" dirty="0">
                <a:solidFill>
                  <a:schemeClr val="lt1">
                    <a:hueOff val="0"/>
                    <a:satOff val="0"/>
                    <a:lumOff val="0"/>
                    <a:alphaOff val="0"/>
                  </a:schemeClr>
                </a:solidFill>
                <a:latin typeface="+mj-ea"/>
                <a:ea typeface="+mj-ea"/>
                <a:cs typeface="+mn-ea"/>
                <a:sym typeface="+mn-lt"/>
              </a:endParaRPr>
            </a:p>
          </p:txBody>
        </p:sp>
        <p:sp>
          <p:nvSpPr>
            <p:cNvPr id="19" name="直角三角形 18">
              <a:extLst>
                <a:ext uri="{FF2B5EF4-FFF2-40B4-BE49-F238E27FC236}">
                  <a16:creationId xmlns:a16="http://schemas.microsoft.com/office/drawing/2014/main" id="{BC685D33-9251-EDB1-21CD-B60AD56FCB68}"/>
                </a:ext>
              </a:extLst>
            </p:cNvPr>
            <p:cNvSpPr/>
            <p:nvPr/>
          </p:nvSpPr>
          <p:spPr>
            <a:xfrm rot="10800000">
              <a:off x="11819972" y="1942300"/>
              <a:ext cx="273600" cy="27432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a:extLst>
                <a:ext uri="{FF2B5EF4-FFF2-40B4-BE49-F238E27FC236}">
                  <a16:creationId xmlns:a16="http://schemas.microsoft.com/office/drawing/2014/main" id="{882AB436-A213-DA86-3DAE-67E7351001E4}"/>
                </a:ext>
              </a:extLst>
            </p:cNvPr>
            <p:cNvSpPr txBox="1"/>
            <p:nvPr/>
          </p:nvSpPr>
          <p:spPr>
            <a:xfrm>
              <a:off x="9151394" y="2794673"/>
              <a:ext cx="2998289" cy="2465227"/>
            </a:xfrm>
            <a:prstGeom prst="rect">
              <a:avLst/>
            </a:prstGeom>
            <a:noFill/>
          </p:spPr>
          <p:txBody>
            <a:bodyPr wrap="square" rtlCol="0">
              <a:spAutoFit/>
            </a:bodyPr>
            <a:lstStyle/>
            <a:p>
              <a:pPr algn="just">
                <a:lnSpc>
                  <a:spcPct val="130000"/>
                </a:lnSpc>
                <a:spcAft>
                  <a:spcPts val="600"/>
                </a:spcAft>
              </a:pPr>
              <a:r>
                <a:rPr lang="zh-CN" altLang="en-US" sz="2000" dirty="0">
                  <a:solidFill>
                    <a:schemeClr val="tx1">
                      <a:lumMod val="75000"/>
                      <a:lumOff val="25000"/>
                    </a:schemeClr>
                  </a:solidFill>
                  <a:latin typeface="+mn-ea"/>
                  <a:cs typeface="+mn-ea"/>
                  <a:sym typeface="+mn-lt"/>
                </a:rPr>
                <a:t>请在此处输入主要内容，在此处输入主要内容，处输入主要内容，请在此处输入主要内容，请在此处输入主要内容，请在此处输入主要内容</a:t>
              </a:r>
            </a:p>
          </p:txBody>
        </p:sp>
      </p:grpSp>
      <p:sp>
        <p:nvSpPr>
          <p:cNvPr id="24" name="文本框 23">
            <a:extLst>
              <a:ext uri="{FF2B5EF4-FFF2-40B4-BE49-F238E27FC236}">
                <a16:creationId xmlns:a16="http://schemas.microsoft.com/office/drawing/2014/main" id="{6010AF96-1C59-E176-CD48-1334B1038F43}"/>
              </a:ext>
            </a:extLst>
          </p:cNvPr>
          <p:cNvSpPr txBox="1"/>
          <p:nvPr/>
        </p:nvSpPr>
        <p:spPr>
          <a:xfrm>
            <a:off x="3186790" y="529326"/>
            <a:ext cx="5818420" cy="584775"/>
          </a:xfrm>
          <a:prstGeom prst="rect">
            <a:avLst/>
          </a:prstGeom>
          <a:noFill/>
        </p:spPr>
        <p:txBody>
          <a:bodyPr wrap="square" rtlCol="0">
            <a:spAutoFit/>
          </a:bodyPr>
          <a:lstStyle/>
          <a:p>
            <a:pPr algn="ctr"/>
            <a:r>
              <a:rPr lang="zh-CN" altLang="en-US" sz="3200" dirty="0">
                <a:solidFill>
                  <a:schemeClr val="bg1"/>
                </a:solidFill>
                <a:latin typeface="+mj-ea"/>
                <a:ea typeface="+mj-ea"/>
              </a:rPr>
              <a:t>主要改进措施</a:t>
            </a:r>
          </a:p>
        </p:txBody>
      </p:sp>
    </p:spTree>
    <p:extLst>
      <p:ext uri="{BB962C8B-B14F-4D97-AF65-F5344CB8AC3E}">
        <p14:creationId xmlns:p14="http://schemas.microsoft.com/office/powerpoint/2010/main" val="1692550420"/>
      </p:ext>
    </p:extLst>
  </p:cSld>
  <p:clrMapOvr>
    <a:masterClrMapping/>
  </p:clrMapOvr>
</p:sld>
</file>

<file path=ppt/theme/theme1.xml><?xml version="1.0" encoding="utf-8"?>
<a:theme xmlns:a="http://schemas.openxmlformats.org/drawingml/2006/main" name="51PPT模板网  www.51pptmoban.com">
  <a:themeElements>
    <a:clrScheme name="Office">
      <a:dk1>
        <a:srgbClr val="000000"/>
      </a:dk1>
      <a:lt1>
        <a:srgbClr val="FFFFFF"/>
      </a:lt1>
      <a:dk2>
        <a:srgbClr val="778495"/>
      </a:dk2>
      <a:lt2>
        <a:srgbClr val="F0F0F0"/>
      </a:lt2>
      <a:accent1>
        <a:srgbClr val="005BAC"/>
      </a:accent1>
      <a:accent2>
        <a:srgbClr val="009ED5"/>
      </a:accent2>
      <a:accent3>
        <a:srgbClr val="F08200"/>
      </a:accent3>
      <a:accent4>
        <a:srgbClr val="5C9DDA"/>
      </a:accent4>
      <a:accent5>
        <a:srgbClr val="3B9668"/>
      </a:accent5>
      <a:accent6>
        <a:srgbClr val="206C3D"/>
      </a:accent6>
      <a:hlink>
        <a:srgbClr val="4472C4"/>
      </a:hlink>
      <a:folHlink>
        <a:srgbClr val="BFBFBF"/>
      </a:folHlink>
    </a:clrScheme>
    <a:fontScheme name="字体方案1">
      <a:majorFont>
        <a:latin typeface="OPPOSans H"/>
        <a:ea typeface="阿里巴巴普惠体 B"/>
        <a:cs typeface=""/>
      </a:majorFont>
      <a:minorFont>
        <a:latin typeface="OPPOSans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86C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gradFill>
            <a:gsLst>
              <a:gs pos="0">
                <a:schemeClr val="accent2"/>
              </a:gs>
              <a:gs pos="100000">
                <a:schemeClr val="accent1">
                  <a:lumMod val="30000"/>
                  <a:lumOff val="70000"/>
                  <a:alpha val="54000"/>
                </a:schemeClr>
              </a:gs>
            </a:gsLst>
            <a:lin ang="10800000" scaled="0"/>
          </a:gra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05BAC"/>
    </a:accent1>
    <a:accent2>
      <a:srgbClr val="009ED5"/>
    </a:accent2>
    <a:accent3>
      <a:srgbClr val="F08200"/>
    </a:accent3>
    <a:accent4>
      <a:srgbClr val="5C9DDA"/>
    </a:accent4>
    <a:accent5>
      <a:srgbClr val="3B9668"/>
    </a:accent5>
    <a:accent6>
      <a:srgbClr val="206C3D"/>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005BAC"/>
    </a:accent1>
    <a:accent2>
      <a:srgbClr val="009ED5"/>
    </a:accent2>
    <a:accent3>
      <a:srgbClr val="F08200"/>
    </a:accent3>
    <a:accent4>
      <a:srgbClr val="5C9DDA"/>
    </a:accent4>
    <a:accent5>
      <a:srgbClr val="3B9668"/>
    </a:accent5>
    <a:accent6>
      <a:srgbClr val="206C3D"/>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939</TotalTime>
  <Words>409</Words>
  <Application>Microsoft Office PowerPoint</Application>
  <PresentationFormat>宽屏</PresentationFormat>
  <Paragraphs>84</Paragraphs>
  <Slides>14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Arial</vt:lpstr>
      <vt:lpstr>阿里巴巴普惠体 R</vt:lpstr>
      <vt:lpstr>OPPOSans H</vt:lpstr>
      <vt:lpstr>阿里巴巴普惠体 B</vt:lpstr>
      <vt:lpstr>OPPOSans R</vt:lpstr>
      <vt:lpstr>汉仪雅酷黑 45W</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医疗行业工作总结汇报通用ppt模板</dc:title>
  <dc:creator>叽叽</dc:creator>
  <cp:keywords>P界达人</cp:keywords>
  <dc:description>www.51pptmoban.com</dc:description>
  <cp:lastModifiedBy>Win user</cp:lastModifiedBy>
  <cp:revision>185</cp:revision>
  <dcterms:created xsi:type="dcterms:W3CDTF">2018-12-15T08:27:54Z</dcterms:created>
  <dcterms:modified xsi:type="dcterms:W3CDTF">2022-08-07T13:26:16Z</dcterms:modified>
</cp:coreProperties>
</file>