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11089854" r:id="rId3"/>
    <p:sldId id="11089855" r:id="rId4"/>
    <p:sldId id="258" r:id="rId5"/>
    <p:sldId id="11089856" r:id="rId6"/>
    <p:sldId id="11089857" r:id="rId7"/>
    <p:sldId id="11089858" r:id="rId8"/>
    <p:sldId id="11089871" r:id="rId9"/>
    <p:sldId id="11089859" r:id="rId10"/>
    <p:sldId id="11089860" r:id="rId11"/>
    <p:sldId id="11089861" r:id="rId12"/>
    <p:sldId id="11089872" r:id="rId13"/>
    <p:sldId id="11089862" r:id="rId14"/>
    <p:sldId id="11089863" r:id="rId15"/>
    <p:sldId id="11089864" r:id="rId16"/>
    <p:sldId id="11089865" r:id="rId17"/>
    <p:sldId id="11089873" r:id="rId18"/>
    <p:sldId id="11089866" r:id="rId19"/>
    <p:sldId id="11089867" r:id="rId20"/>
    <p:sldId id="11089868" r:id="rId21"/>
    <p:sldId id="11089869" r:id="rId22"/>
    <p:sldId id="11089870" r:id="rId23"/>
    <p:sldId id="11089874" r:id="rId24"/>
    <p:sldId id="11089875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422B"/>
    <a:srgbClr val="D4B69B"/>
    <a:srgbClr val="F0D2B5"/>
    <a:srgbClr val="E78E35"/>
    <a:srgbClr val="643522"/>
    <a:srgbClr val="FF9900"/>
    <a:srgbClr val="B27632"/>
    <a:srgbClr val="ECAF63"/>
    <a:srgbClr val="D0922E"/>
    <a:srgbClr val="E6C5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3" autoAdjust="0"/>
    <p:restoredTop sz="94660"/>
  </p:normalViewPr>
  <p:slideViewPr>
    <p:cSldViewPr snapToGrid="0">
      <p:cViewPr>
        <p:scale>
          <a:sx n="66" d="100"/>
          <a:sy n="66" d="100"/>
        </p:scale>
        <p:origin x="1494" y="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8E802-03F5-439F-8596-EBE44219C339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4239B-7A5D-4DE6-B728-D39CD09556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478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3417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99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182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9049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359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8159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192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5752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338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934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721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03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9666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6152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8340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418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860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20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493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400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2208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888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927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44239B-7A5D-4DE6-B728-D39CD095561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57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E538A9A-FF1F-4C6A-9FB2-84F675D1DD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788BE-9337-44AE-BB2D-FC104B99C1BB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FCC6BB9-7F50-41A4-90DE-27A4F3A4C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6294EA8-158D-4BC7-9FEE-533B2AF3A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34437-456E-4A99-9E03-A8D448EF09D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D23BE1F-B96C-4830-975E-CD4FE772CD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84EA6D4-AB25-4749-BF81-00FB8E779F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0"/>
            <a:ext cx="8810741" cy="684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6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23BE1F-B96C-4830-975E-CD4FE772C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1999" cy="685800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84EA6D4-AB25-4749-BF81-00FB8E779F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77"/>
          <a:stretch/>
        </p:blipFill>
        <p:spPr>
          <a:xfrm flipH="1">
            <a:off x="0" y="-1"/>
            <a:ext cx="9086850" cy="6847788"/>
          </a:xfrm>
          <a:prstGeom prst="rect">
            <a:avLst/>
          </a:prstGeom>
        </p:spPr>
      </p:pic>
      <p:pic>
        <p:nvPicPr>
          <p:cNvPr id="7" name="图片 6" descr="黑暗中有蒸汽&#10;&#10;中度可信度描述已自动生成">
            <a:extLst>
              <a:ext uri="{FF2B5EF4-FFF2-40B4-BE49-F238E27FC236}">
                <a16:creationId xmlns:a16="http://schemas.microsoft.com/office/drawing/2014/main" id="{1EF91296-B9E3-44AA-8DF6-A8474F700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67085" y="2981441"/>
            <a:ext cx="2728685" cy="773585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pic>
        <p:nvPicPr>
          <p:cNvPr id="9" name="图片 8" descr="黑暗中有蒸汽&#10;&#10;中度可信度描述已自动生成">
            <a:extLst>
              <a:ext uri="{FF2B5EF4-FFF2-40B4-BE49-F238E27FC236}">
                <a16:creationId xmlns:a16="http://schemas.microsoft.com/office/drawing/2014/main" id="{DC0A1621-FCB7-4D9B-A085-2CEDEB5A51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1428" y="0"/>
            <a:ext cx="5660571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pic>
        <p:nvPicPr>
          <p:cNvPr id="10" name="图片 9" descr="黑暗中有蒸汽&#10;&#10;中度可信度描述已自动生成">
            <a:extLst>
              <a:ext uri="{FF2B5EF4-FFF2-40B4-BE49-F238E27FC236}">
                <a16:creationId xmlns:a16="http://schemas.microsoft.com/office/drawing/2014/main" id="{81E266B1-E935-4132-84E9-6C3C46ED0A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60"/>
          <a:stretch/>
        </p:blipFill>
        <p:spPr>
          <a:xfrm>
            <a:off x="0" y="3074942"/>
            <a:ext cx="3352800" cy="1023449"/>
          </a:xfrm>
          <a:custGeom>
            <a:avLst/>
            <a:gdLst>
              <a:gd name="connsiteX0" fmla="*/ 0 w 5580742"/>
              <a:gd name="connsiteY0" fmla="*/ 0 h 1703533"/>
              <a:gd name="connsiteX1" fmla="*/ 5580742 w 5580742"/>
              <a:gd name="connsiteY1" fmla="*/ 0 h 1703533"/>
              <a:gd name="connsiteX2" fmla="*/ 5580742 w 5580742"/>
              <a:gd name="connsiteY2" fmla="*/ 1703533 h 1703533"/>
              <a:gd name="connsiteX3" fmla="*/ 0 w 5580742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0742" h="1703533">
                <a:moveTo>
                  <a:pt x="0" y="0"/>
                </a:moveTo>
                <a:lnTo>
                  <a:pt x="5580742" y="0"/>
                </a:lnTo>
                <a:lnTo>
                  <a:pt x="5580742" y="1703533"/>
                </a:lnTo>
                <a:lnTo>
                  <a:pt x="0" y="1703533"/>
                </a:lnTo>
                <a:close/>
              </a:path>
            </a:pathLst>
          </a:custGeom>
        </p:spPr>
      </p:pic>
      <p:pic>
        <p:nvPicPr>
          <p:cNvPr id="11" name="图片 10" descr="黑暗中有蒸汽&#10;&#10;中度可信度描述已自动生成">
            <a:extLst>
              <a:ext uri="{FF2B5EF4-FFF2-40B4-BE49-F238E27FC236}">
                <a16:creationId xmlns:a16="http://schemas.microsoft.com/office/drawing/2014/main" id="{AE333583-5B3F-46C9-976A-95AF8DACB0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160"/>
          <a:stretch/>
        </p:blipFill>
        <p:spPr>
          <a:xfrm flipH="1">
            <a:off x="-1125860" y="-46475"/>
            <a:ext cx="5604520" cy="1710791"/>
          </a:xfrm>
          <a:custGeom>
            <a:avLst/>
            <a:gdLst>
              <a:gd name="connsiteX0" fmla="*/ 0 w 5580742"/>
              <a:gd name="connsiteY0" fmla="*/ 0 h 1703533"/>
              <a:gd name="connsiteX1" fmla="*/ 5580742 w 5580742"/>
              <a:gd name="connsiteY1" fmla="*/ 0 h 1703533"/>
              <a:gd name="connsiteX2" fmla="*/ 5580742 w 5580742"/>
              <a:gd name="connsiteY2" fmla="*/ 1703533 h 1703533"/>
              <a:gd name="connsiteX3" fmla="*/ 0 w 5580742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0742" h="1703533">
                <a:moveTo>
                  <a:pt x="0" y="0"/>
                </a:moveTo>
                <a:lnTo>
                  <a:pt x="5580742" y="0"/>
                </a:lnTo>
                <a:lnTo>
                  <a:pt x="5580742" y="1703533"/>
                </a:lnTo>
                <a:lnTo>
                  <a:pt x="0" y="1703533"/>
                </a:lnTo>
                <a:close/>
              </a:path>
            </a:pathLst>
          </a:custGeom>
        </p:spPr>
      </p:pic>
      <p:pic>
        <p:nvPicPr>
          <p:cNvPr id="13" name="图片 12" descr="图片包含 游戏机&#10;&#10;描述已自动生成">
            <a:extLst>
              <a:ext uri="{FF2B5EF4-FFF2-40B4-BE49-F238E27FC236}">
                <a16:creationId xmlns:a16="http://schemas.microsoft.com/office/drawing/2014/main" id="{77578DE2-4295-4E52-8F59-42F07D7DD18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" y="2079574"/>
            <a:ext cx="12191999" cy="4778426"/>
          </a:xfrm>
          <a:custGeom>
            <a:avLst/>
            <a:gdLst>
              <a:gd name="connsiteX0" fmla="*/ 12191999 w 12191999"/>
              <a:gd name="connsiteY0" fmla="*/ 0 h 4778426"/>
              <a:gd name="connsiteX1" fmla="*/ 0 w 12191999"/>
              <a:gd name="connsiteY1" fmla="*/ 0 h 4778426"/>
              <a:gd name="connsiteX2" fmla="*/ 0 w 12191999"/>
              <a:gd name="connsiteY2" fmla="*/ 4778426 h 4778426"/>
              <a:gd name="connsiteX3" fmla="*/ 12191999 w 12191999"/>
              <a:gd name="connsiteY3" fmla="*/ 4778426 h 4778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778426">
                <a:moveTo>
                  <a:pt x="12191999" y="0"/>
                </a:moveTo>
                <a:lnTo>
                  <a:pt x="0" y="0"/>
                </a:lnTo>
                <a:lnTo>
                  <a:pt x="0" y="4778426"/>
                </a:lnTo>
                <a:lnTo>
                  <a:pt x="12191999" y="47784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84079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23BE1F-B96C-4830-975E-CD4FE772C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2000" cy="685800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84EA6D4-AB25-4749-BF81-00FB8E779F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77"/>
          <a:stretch/>
        </p:blipFill>
        <p:spPr>
          <a:xfrm flipH="1">
            <a:off x="0" y="0"/>
            <a:ext cx="9086850" cy="6858002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08A92CF4-B3C7-45F0-9A8A-A0CAD1343329}"/>
              </a:ext>
            </a:extLst>
          </p:cNvPr>
          <p:cNvSpPr/>
          <p:nvPr userDrawn="1"/>
        </p:nvSpPr>
        <p:spPr>
          <a:xfrm>
            <a:off x="3419011" y="1532507"/>
            <a:ext cx="2713581" cy="2713581"/>
          </a:xfrm>
          <a:prstGeom prst="ellipse">
            <a:avLst/>
          </a:prstGeom>
          <a:gradFill>
            <a:gsLst>
              <a:gs pos="0">
                <a:schemeClr val="bg1">
                  <a:alpha val="61000"/>
                </a:schemeClr>
              </a:gs>
              <a:gs pos="99000">
                <a:schemeClr val="bg1">
                  <a:alpha val="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4F07BA9A-630F-41AC-9DFB-E5B1A306DA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968086"/>
            <a:ext cx="12192000" cy="3889914"/>
          </a:xfrm>
          <a:prstGeom prst="rect">
            <a:avLst/>
          </a:pr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CF5B84B-3E9C-4670-AB2B-379FA1A4A2CF}"/>
              </a:ext>
            </a:extLst>
          </p:cNvPr>
          <p:cNvSpPr/>
          <p:nvPr userDrawn="1"/>
        </p:nvSpPr>
        <p:spPr>
          <a:xfrm>
            <a:off x="2" y="3015862"/>
            <a:ext cx="6542989" cy="3842138"/>
          </a:xfrm>
          <a:custGeom>
            <a:avLst/>
            <a:gdLst>
              <a:gd name="connsiteX0" fmla="*/ 5840405 w 6542989"/>
              <a:gd name="connsiteY0" fmla="*/ 0 h 3842138"/>
              <a:gd name="connsiteX1" fmla="*/ 5846702 w 6542989"/>
              <a:gd name="connsiteY1" fmla="*/ 4419 h 3842138"/>
              <a:gd name="connsiteX2" fmla="*/ 5705473 w 6542989"/>
              <a:gd name="connsiteY2" fmla="*/ 108338 h 3842138"/>
              <a:gd name="connsiteX3" fmla="*/ 5667373 w 6542989"/>
              <a:gd name="connsiteY3" fmla="*/ 165488 h 3842138"/>
              <a:gd name="connsiteX4" fmla="*/ 5819773 w 6542989"/>
              <a:gd name="connsiteY4" fmla="*/ 365513 h 3842138"/>
              <a:gd name="connsiteX5" fmla="*/ 5438773 w 6542989"/>
              <a:gd name="connsiteY5" fmla="*/ 460763 h 3842138"/>
              <a:gd name="connsiteX6" fmla="*/ 6372223 w 6542989"/>
              <a:gd name="connsiteY6" fmla="*/ 775088 h 3842138"/>
              <a:gd name="connsiteX7" fmla="*/ 6438898 w 6542989"/>
              <a:gd name="connsiteY7" fmla="*/ 917963 h 3842138"/>
              <a:gd name="connsiteX8" fmla="*/ 5267323 w 6542989"/>
              <a:gd name="connsiteY8" fmla="*/ 1394213 h 3842138"/>
              <a:gd name="connsiteX9" fmla="*/ 5895973 w 6542989"/>
              <a:gd name="connsiteY9" fmla="*/ 2108588 h 3842138"/>
              <a:gd name="connsiteX10" fmla="*/ 4829173 w 6542989"/>
              <a:gd name="connsiteY10" fmla="*/ 3442088 h 3842138"/>
              <a:gd name="connsiteX11" fmla="*/ 3867836 w 6542989"/>
              <a:gd name="connsiteY11" fmla="*/ 3799141 h 3842138"/>
              <a:gd name="connsiteX12" fmla="*/ 3673536 w 6542989"/>
              <a:gd name="connsiteY12" fmla="*/ 3842138 h 3842138"/>
              <a:gd name="connsiteX13" fmla="*/ 0 w 6542989"/>
              <a:gd name="connsiteY13" fmla="*/ 3842138 h 3842138"/>
              <a:gd name="connsiteX14" fmla="*/ 0 w 6542989"/>
              <a:gd name="connsiteY14" fmla="*/ 552529 h 3842138"/>
              <a:gd name="connsiteX15" fmla="*/ 525808 w 6542989"/>
              <a:gd name="connsiteY15" fmla="*/ 458186 h 3842138"/>
              <a:gd name="connsiteX16" fmla="*/ 5386112 w 6542989"/>
              <a:gd name="connsiteY16" fmla="*/ 4716 h 384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42989" h="3842138">
                <a:moveTo>
                  <a:pt x="5840405" y="0"/>
                </a:moveTo>
                <a:lnTo>
                  <a:pt x="5846702" y="4419"/>
                </a:lnTo>
                <a:cubicBezTo>
                  <a:pt x="5931196" y="82815"/>
                  <a:pt x="5723531" y="79168"/>
                  <a:pt x="5705473" y="108338"/>
                </a:cubicBezTo>
                <a:cubicBezTo>
                  <a:pt x="5684835" y="141676"/>
                  <a:pt x="5648324" y="122626"/>
                  <a:pt x="5667373" y="165488"/>
                </a:cubicBezTo>
                <a:cubicBezTo>
                  <a:pt x="5686423" y="208351"/>
                  <a:pt x="5857873" y="316301"/>
                  <a:pt x="5819773" y="365513"/>
                </a:cubicBezTo>
                <a:cubicBezTo>
                  <a:pt x="5781673" y="414726"/>
                  <a:pt x="5346698" y="392501"/>
                  <a:pt x="5438773" y="460763"/>
                </a:cubicBezTo>
                <a:cubicBezTo>
                  <a:pt x="5530848" y="529025"/>
                  <a:pt x="6205536" y="698888"/>
                  <a:pt x="6372223" y="775088"/>
                </a:cubicBezTo>
                <a:cubicBezTo>
                  <a:pt x="6538910" y="851288"/>
                  <a:pt x="6623048" y="814776"/>
                  <a:pt x="6438898" y="917963"/>
                </a:cubicBezTo>
                <a:cubicBezTo>
                  <a:pt x="6254748" y="1021150"/>
                  <a:pt x="5357811" y="1195776"/>
                  <a:pt x="5267323" y="1394213"/>
                </a:cubicBezTo>
                <a:cubicBezTo>
                  <a:pt x="5176837" y="1592650"/>
                  <a:pt x="5968998" y="1767276"/>
                  <a:pt x="5895973" y="2108588"/>
                </a:cubicBezTo>
                <a:cubicBezTo>
                  <a:pt x="5822948" y="2449901"/>
                  <a:pt x="5367336" y="3192851"/>
                  <a:pt x="4829173" y="3442088"/>
                </a:cubicBezTo>
                <a:cubicBezTo>
                  <a:pt x="4597932" y="3549183"/>
                  <a:pt x="4235673" y="3704346"/>
                  <a:pt x="3867836" y="3799141"/>
                </a:cubicBezTo>
                <a:lnTo>
                  <a:pt x="3673536" y="3842138"/>
                </a:lnTo>
                <a:lnTo>
                  <a:pt x="0" y="3842138"/>
                </a:lnTo>
                <a:lnTo>
                  <a:pt x="0" y="552529"/>
                </a:lnTo>
                <a:lnTo>
                  <a:pt x="525808" y="458186"/>
                </a:lnTo>
                <a:cubicBezTo>
                  <a:pt x="2110978" y="192979"/>
                  <a:pt x="3733848" y="39054"/>
                  <a:pt x="5386112" y="4716"/>
                </a:cubicBezTo>
                <a:close/>
              </a:path>
            </a:pathLst>
          </a:custGeom>
          <a:gradFill>
            <a:gsLst>
              <a:gs pos="0">
                <a:srgbClr val="6E8C3D"/>
              </a:gs>
              <a:gs pos="100000">
                <a:srgbClr val="5F8224"/>
              </a:gs>
            </a:gsLst>
            <a:lin ang="6000000" scaled="0"/>
          </a:gradFill>
          <a:ln>
            <a:noFill/>
          </a:ln>
          <a:effectLst>
            <a:outerShdw dist="25400" dir="3000000" algn="l" rotWithShape="0">
              <a:srgbClr val="AE422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C9A6996-B6A1-47D2-A5E5-92AD90D8BC05}"/>
              </a:ext>
            </a:extLst>
          </p:cNvPr>
          <p:cNvSpPr/>
          <p:nvPr userDrawn="1"/>
        </p:nvSpPr>
        <p:spPr>
          <a:xfrm>
            <a:off x="5908981" y="3014535"/>
            <a:ext cx="6421541" cy="3844792"/>
          </a:xfrm>
          <a:custGeom>
            <a:avLst/>
            <a:gdLst>
              <a:gd name="connsiteX0" fmla="*/ 325542 w 6421541"/>
              <a:gd name="connsiteY0" fmla="*/ 0 h 3844792"/>
              <a:gd name="connsiteX1" fmla="*/ 5895735 w 6421541"/>
              <a:gd name="connsiteY1" fmla="*/ 460840 h 3844792"/>
              <a:gd name="connsiteX2" fmla="*/ 6421541 w 6421541"/>
              <a:gd name="connsiteY2" fmla="*/ 555183 h 3844792"/>
              <a:gd name="connsiteX3" fmla="*/ 6421541 w 6421541"/>
              <a:gd name="connsiteY3" fmla="*/ 3844792 h 3844792"/>
              <a:gd name="connsiteX4" fmla="*/ 3702098 w 6421541"/>
              <a:gd name="connsiteY4" fmla="*/ 3844792 h 3844792"/>
              <a:gd name="connsiteX5" fmla="*/ 3709835 w 6421541"/>
              <a:gd name="connsiteY5" fmla="*/ 3814502 h 3844792"/>
              <a:gd name="connsiteX6" fmla="*/ 3721883 w 6421541"/>
              <a:gd name="connsiteY6" fmla="*/ 3402106 h 3844792"/>
              <a:gd name="connsiteX7" fmla="*/ 3446111 w 6421541"/>
              <a:gd name="connsiteY7" fmla="*/ 2081306 h 3844792"/>
              <a:gd name="connsiteX8" fmla="*/ 2676854 w 6421541"/>
              <a:gd name="connsiteY8" fmla="*/ 1529763 h 3844792"/>
              <a:gd name="connsiteX9" fmla="*/ 2255940 w 6421541"/>
              <a:gd name="connsiteY9" fmla="*/ 1195935 h 3844792"/>
              <a:gd name="connsiteX10" fmla="*/ 2009197 w 6421541"/>
              <a:gd name="connsiteY10" fmla="*/ 978221 h 3844792"/>
              <a:gd name="connsiteX11" fmla="*/ 2372054 w 6421541"/>
              <a:gd name="connsiteY11" fmla="*/ 862106 h 3844792"/>
              <a:gd name="connsiteX12" fmla="*/ 1167369 w 6421541"/>
              <a:gd name="connsiteY12" fmla="*/ 586335 h 3844792"/>
              <a:gd name="connsiteX13" fmla="*/ 746455 w 6421541"/>
              <a:gd name="connsiteY13" fmla="*/ 470221 h 3844792"/>
              <a:gd name="connsiteX14" fmla="*/ 369083 w 6421541"/>
              <a:gd name="connsiteY14" fmla="*/ 426678 h 3844792"/>
              <a:gd name="connsiteX15" fmla="*/ 252969 w 6421541"/>
              <a:gd name="connsiteY15" fmla="*/ 354106 h 3844792"/>
              <a:gd name="connsiteX16" fmla="*/ 586797 w 6421541"/>
              <a:gd name="connsiteY16" fmla="*/ 237992 h 3844792"/>
              <a:gd name="connsiteX17" fmla="*/ 64284 w 6421541"/>
              <a:gd name="connsiteY17" fmla="*/ 223478 h 3844792"/>
              <a:gd name="connsiteX18" fmla="*/ 64284 w 6421541"/>
              <a:gd name="connsiteY18" fmla="*/ 49306 h 3844792"/>
              <a:gd name="connsiteX19" fmla="*/ 20741 w 6421541"/>
              <a:gd name="connsiteY19" fmla="*/ 11206 h 3844792"/>
              <a:gd name="connsiteX20" fmla="*/ 0 w 6421541"/>
              <a:gd name="connsiteY20" fmla="*/ 3380 h 3844792"/>
              <a:gd name="connsiteX0" fmla="*/ 325542 w 6421541"/>
              <a:gd name="connsiteY0" fmla="*/ 0 h 3844792"/>
              <a:gd name="connsiteX1" fmla="*/ 5895735 w 6421541"/>
              <a:gd name="connsiteY1" fmla="*/ 460840 h 3844792"/>
              <a:gd name="connsiteX2" fmla="*/ 6421541 w 6421541"/>
              <a:gd name="connsiteY2" fmla="*/ 555183 h 3844792"/>
              <a:gd name="connsiteX3" fmla="*/ 6421541 w 6421541"/>
              <a:gd name="connsiteY3" fmla="*/ 3844792 h 3844792"/>
              <a:gd name="connsiteX4" fmla="*/ 3702098 w 6421541"/>
              <a:gd name="connsiteY4" fmla="*/ 3844792 h 3844792"/>
              <a:gd name="connsiteX5" fmla="*/ 3709835 w 6421541"/>
              <a:gd name="connsiteY5" fmla="*/ 3814502 h 3844792"/>
              <a:gd name="connsiteX6" fmla="*/ 3721883 w 6421541"/>
              <a:gd name="connsiteY6" fmla="*/ 3402106 h 3844792"/>
              <a:gd name="connsiteX7" fmla="*/ 3446111 w 6421541"/>
              <a:gd name="connsiteY7" fmla="*/ 2081306 h 3844792"/>
              <a:gd name="connsiteX8" fmla="*/ 2676854 w 6421541"/>
              <a:gd name="connsiteY8" fmla="*/ 1529763 h 3844792"/>
              <a:gd name="connsiteX9" fmla="*/ 2255940 w 6421541"/>
              <a:gd name="connsiteY9" fmla="*/ 1195935 h 3844792"/>
              <a:gd name="connsiteX10" fmla="*/ 2009197 w 6421541"/>
              <a:gd name="connsiteY10" fmla="*/ 978221 h 3844792"/>
              <a:gd name="connsiteX11" fmla="*/ 2372054 w 6421541"/>
              <a:gd name="connsiteY11" fmla="*/ 862106 h 3844792"/>
              <a:gd name="connsiteX12" fmla="*/ 1167369 w 6421541"/>
              <a:gd name="connsiteY12" fmla="*/ 586335 h 3844792"/>
              <a:gd name="connsiteX13" fmla="*/ 746455 w 6421541"/>
              <a:gd name="connsiteY13" fmla="*/ 470221 h 3844792"/>
              <a:gd name="connsiteX14" fmla="*/ 369083 w 6421541"/>
              <a:gd name="connsiteY14" fmla="*/ 426678 h 3844792"/>
              <a:gd name="connsiteX15" fmla="*/ 252969 w 6421541"/>
              <a:gd name="connsiteY15" fmla="*/ 354106 h 3844792"/>
              <a:gd name="connsiteX16" fmla="*/ 586797 w 6421541"/>
              <a:gd name="connsiteY16" fmla="*/ 237992 h 3844792"/>
              <a:gd name="connsiteX17" fmla="*/ 64284 w 6421541"/>
              <a:gd name="connsiteY17" fmla="*/ 223478 h 3844792"/>
              <a:gd name="connsiteX18" fmla="*/ 35709 w 6421541"/>
              <a:gd name="connsiteY18" fmla="*/ 58831 h 3844792"/>
              <a:gd name="connsiteX19" fmla="*/ 20741 w 6421541"/>
              <a:gd name="connsiteY19" fmla="*/ 11206 h 3844792"/>
              <a:gd name="connsiteX20" fmla="*/ 0 w 6421541"/>
              <a:gd name="connsiteY20" fmla="*/ 3380 h 3844792"/>
              <a:gd name="connsiteX21" fmla="*/ 325542 w 6421541"/>
              <a:gd name="connsiteY21" fmla="*/ 0 h 3844792"/>
              <a:gd name="connsiteX0" fmla="*/ 325542 w 6421541"/>
              <a:gd name="connsiteY0" fmla="*/ 0 h 3844792"/>
              <a:gd name="connsiteX1" fmla="*/ 5895735 w 6421541"/>
              <a:gd name="connsiteY1" fmla="*/ 460840 h 3844792"/>
              <a:gd name="connsiteX2" fmla="*/ 6421541 w 6421541"/>
              <a:gd name="connsiteY2" fmla="*/ 555183 h 3844792"/>
              <a:gd name="connsiteX3" fmla="*/ 6421541 w 6421541"/>
              <a:gd name="connsiteY3" fmla="*/ 3844792 h 3844792"/>
              <a:gd name="connsiteX4" fmla="*/ 3702098 w 6421541"/>
              <a:gd name="connsiteY4" fmla="*/ 3844792 h 3844792"/>
              <a:gd name="connsiteX5" fmla="*/ 3709835 w 6421541"/>
              <a:gd name="connsiteY5" fmla="*/ 3814502 h 3844792"/>
              <a:gd name="connsiteX6" fmla="*/ 3721883 w 6421541"/>
              <a:gd name="connsiteY6" fmla="*/ 3402106 h 3844792"/>
              <a:gd name="connsiteX7" fmla="*/ 3446111 w 6421541"/>
              <a:gd name="connsiteY7" fmla="*/ 2081306 h 3844792"/>
              <a:gd name="connsiteX8" fmla="*/ 2676854 w 6421541"/>
              <a:gd name="connsiteY8" fmla="*/ 1529763 h 3844792"/>
              <a:gd name="connsiteX9" fmla="*/ 2255940 w 6421541"/>
              <a:gd name="connsiteY9" fmla="*/ 1195935 h 3844792"/>
              <a:gd name="connsiteX10" fmla="*/ 2009197 w 6421541"/>
              <a:gd name="connsiteY10" fmla="*/ 978221 h 3844792"/>
              <a:gd name="connsiteX11" fmla="*/ 2372054 w 6421541"/>
              <a:gd name="connsiteY11" fmla="*/ 862106 h 3844792"/>
              <a:gd name="connsiteX12" fmla="*/ 1167369 w 6421541"/>
              <a:gd name="connsiteY12" fmla="*/ 586335 h 3844792"/>
              <a:gd name="connsiteX13" fmla="*/ 746455 w 6421541"/>
              <a:gd name="connsiteY13" fmla="*/ 470221 h 3844792"/>
              <a:gd name="connsiteX14" fmla="*/ 369083 w 6421541"/>
              <a:gd name="connsiteY14" fmla="*/ 426678 h 3844792"/>
              <a:gd name="connsiteX15" fmla="*/ 252969 w 6421541"/>
              <a:gd name="connsiteY15" fmla="*/ 354106 h 3844792"/>
              <a:gd name="connsiteX16" fmla="*/ 586797 w 6421541"/>
              <a:gd name="connsiteY16" fmla="*/ 237992 h 3844792"/>
              <a:gd name="connsiteX17" fmla="*/ 187427 w 6421541"/>
              <a:gd name="connsiteY17" fmla="*/ 201480 h 3844792"/>
              <a:gd name="connsiteX18" fmla="*/ 64284 w 6421541"/>
              <a:gd name="connsiteY18" fmla="*/ 223478 h 3844792"/>
              <a:gd name="connsiteX19" fmla="*/ 35709 w 6421541"/>
              <a:gd name="connsiteY19" fmla="*/ 58831 h 3844792"/>
              <a:gd name="connsiteX20" fmla="*/ 20741 w 6421541"/>
              <a:gd name="connsiteY20" fmla="*/ 11206 h 3844792"/>
              <a:gd name="connsiteX21" fmla="*/ 0 w 6421541"/>
              <a:gd name="connsiteY21" fmla="*/ 3380 h 3844792"/>
              <a:gd name="connsiteX22" fmla="*/ 325542 w 6421541"/>
              <a:gd name="connsiteY22" fmla="*/ 0 h 3844792"/>
              <a:gd name="connsiteX0" fmla="*/ 325542 w 6421541"/>
              <a:gd name="connsiteY0" fmla="*/ 0 h 3844792"/>
              <a:gd name="connsiteX1" fmla="*/ 5895735 w 6421541"/>
              <a:gd name="connsiteY1" fmla="*/ 460840 h 3844792"/>
              <a:gd name="connsiteX2" fmla="*/ 6421541 w 6421541"/>
              <a:gd name="connsiteY2" fmla="*/ 555183 h 3844792"/>
              <a:gd name="connsiteX3" fmla="*/ 6421541 w 6421541"/>
              <a:gd name="connsiteY3" fmla="*/ 3844792 h 3844792"/>
              <a:gd name="connsiteX4" fmla="*/ 3702098 w 6421541"/>
              <a:gd name="connsiteY4" fmla="*/ 3844792 h 3844792"/>
              <a:gd name="connsiteX5" fmla="*/ 3709835 w 6421541"/>
              <a:gd name="connsiteY5" fmla="*/ 3814502 h 3844792"/>
              <a:gd name="connsiteX6" fmla="*/ 3721883 w 6421541"/>
              <a:gd name="connsiteY6" fmla="*/ 3402106 h 3844792"/>
              <a:gd name="connsiteX7" fmla="*/ 3446111 w 6421541"/>
              <a:gd name="connsiteY7" fmla="*/ 2081306 h 3844792"/>
              <a:gd name="connsiteX8" fmla="*/ 2676854 w 6421541"/>
              <a:gd name="connsiteY8" fmla="*/ 1529763 h 3844792"/>
              <a:gd name="connsiteX9" fmla="*/ 2255940 w 6421541"/>
              <a:gd name="connsiteY9" fmla="*/ 1195935 h 3844792"/>
              <a:gd name="connsiteX10" fmla="*/ 2009197 w 6421541"/>
              <a:gd name="connsiteY10" fmla="*/ 978221 h 3844792"/>
              <a:gd name="connsiteX11" fmla="*/ 2372054 w 6421541"/>
              <a:gd name="connsiteY11" fmla="*/ 862106 h 3844792"/>
              <a:gd name="connsiteX12" fmla="*/ 1167369 w 6421541"/>
              <a:gd name="connsiteY12" fmla="*/ 586335 h 3844792"/>
              <a:gd name="connsiteX13" fmla="*/ 746455 w 6421541"/>
              <a:gd name="connsiteY13" fmla="*/ 470221 h 3844792"/>
              <a:gd name="connsiteX14" fmla="*/ 369083 w 6421541"/>
              <a:gd name="connsiteY14" fmla="*/ 426678 h 3844792"/>
              <a:gd name="connsiteX15" fmla="*/ 205344 w 6421541"/>
              <a:gd name="connsiteY15" fmla="*/ 301719 h 3844792"/>
              <a:gd name="connsiteX16" fmla="*/ 586797 w 6421541"/>
              <a:gd name="connsiteY16" fmla="*/ 237992 h 3844792"/>
              <a:gd name="connsiteX17" fmla="*/ 187427 w 6421541"/>
              <a:gd name="connsiteY17" fmla="*/ 201480 h 3844792"/>
              <a:gd name="connsiteX18" fmla="*/ 64284 w 6421541"/>
              <a:gd name="connsiteY18" fmla="*/ 223478 h 3844792"/>
              <a:gd name="connsiteX19" fmla="*/ 35709 w 6421541"/>
              <a:gd name="connsiteY19" fmla="*/ 58831 h 3844792"/>
              <a:gd name="connsiteX20" fmla="*/ 20741 w 6421541"/>
              <a:gd name="connsiteY20" fmla="*/ 11206 h 3844792"/>
              <a:gd name="connsiteX21" fmla="*/ 0 w 6421541"/>
              <a:gd name="connsiteY21" fmla="*/ 3380 h 3844792"/>
              <a:gd name="connsiteX22" fmla="*/ 325542 w 6421541"/>
              <a:gd name="connsiteY22" fmla="*/ 0 h 3844792"/>
              <a:gd name="connsiteX0" fmla="*/ 325542 w 6421541"/>
              <a:gd name="connsiteY0" fmla="*/ 0 h 3844792"/>
              <a:gd name="connsiteX1" fmla="*/ 5895735 w 6421541"/>
              <a:gd name="connsiteY1" fmla="*/ 460840 h 3844792"/>
              <a:gd name="connsiteX2" fmla="*/ 6421541 w 6421541"/>
              <a:gd name="connsiteY2" fmla="*/ 555183 h 3844792"/>
              <a:gd name="connsiteX3" fmla="*/ 6421541 w 6421541"/>
              <a:gd name="connsiteY3" fmla="*/ 3844792 h 3844792"/>
              <a:gd name="connsiteX4" fmla="*/ 3702098 w 6421541"/>
              <a:gd name="connsiteY4" fmla="*/ 3844792 h 3844792"/>
              <a:gd name="connsiteX5" fmla="*/ 3709835 w 6421541"/>
              <a:gd name="connsiteY5" fmla="*/ 3814502 h 3844792"/>
              <a:gd name="connsiteX6" fmla="*/ 3721883 w 6421541"/>
              <a:gd name="connsiteY6" fmla="*/ 3402106 h 3844792"/>
              <a:gd name="connsiteX7" fmla="*/ 3446111 w 6421541"/>
              <a:gd name="connsiteY7" fmla="*/ 2081306 h 3844792"/>
              <a:gd name="connsiteX8" fmla="*/ 2676854 w 6421541"/>
              <a:gd name="connsiteY8" fmla="*/ 1529763 h 3844792"/>
              <a:gd name="connsiteX9" fmla="*/ 2255940 w 6421541"/>
              <a:gd name="connsiteY9" fmla="*/ 1195935 h 3844792"/>
              <a:gd name="connsiteX10" fmla="*/ 2009197 w 6421541"/>
              <a:gd name="connsiteY10" fmla="*/ 978221 h 3844792"/>
              <a:gd name="connsiteX11" fmla="*/ 2372054 w 6421541"/>
              <a:gd name="connsiteY11" fmla="*/ 862106 h 3844792"/>
              <a:gd name="connsiteX12" fmla="*/ 1167369 w 6421541"/>
              <a:gd name="connsiteY12" fmla="*/ 586335 h 3844792"/>
              <a:gd name="connsiteX13" fmla="*/ 746455 w 6421541"/>
              <a:gd name="connsiteY13" fmla="*/ 470221 h 3844792"/>
              <a:gd name="connsiteX14" fmla="*/ 369083 w 6421541"/>
              <a:gd name="connsiteY14" fmla="*/ 426678 h 3844792"/>
              <a:gd name="connsiteX15" fmla="*/ 205344 w 6421541"/>
              <a:gd name="connsiteY15" fmla="*/ 301719 h 3844792"/>
              <a:gd name="connsiteX16" fmla="*/ 515359 w 6421541"/>
              <a:gd name="connsiteY16" fmla="*/ 228467 h 3844792"/>
              <a:gd name="connsiteX17" fmla="*/ 187427 w 6421541"/>
              <a:gd name="connsiteY17" fmla="*/ 201480 h 3844792"/>
              <a:gd name="connsiteX18" fmla="*/ 64284 w 6421541"/>
              <a:gd name="connsiteY18" fmla="*/ 223478 h 3844792"/>
              <a:gd name="connsiteX19" fmla="*/ 35709 w 6421541"/>
              <a:gd name="connsiteY19" fmla="*/ 58831 h 3844792"/>
              <a:gd name="connsiteX20" fmla="*/ 20741 w 6421541"/>
              <a:gd name="connsiteY20" fmla="*/ 11206 h 3844792"/>
              <a:gd name="connsiteX21" fmla="*/ 0 w 6421541"/>
              <a:gd name="connsiteY21" fmla="*/ 3380 h 3844792"/>
              <a:gd name="connsiteX22" fmla="*/ 325542 w 6421541"/>
              <a:gd name="connsiteY22" fmla="*/ 0 h 3844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421541" h="3844792">
                <a:moveTo>
                  <a:pt x="325542" y="0"/>
                </a:moveTo>
                <a:cubicBezTo>
                  <a:pt x="2223249" y="0"/>
                  <a:pt x="4084112" y="157746"/>
                  <a:pt x="5895735" y="460840"/>
                </a:cubicBezTo>
                <a:lnTo>
                  <a:pt x="6421541" y="555183"/>
                </a:lnTo>
                <a:lnTo>
                  <a:pt x="6421541" y="3844792"/>
                </a:lnTo>
                <a:lnTo>
                  <a:pt x="3702098" y="3844792"/>
                </a:lnTo>
                <a:lnTo>
                  <a:pt x="3709835" y="3814502"/>
                </a:lnTo>
                <a:cubicBezTo>
                  <a:pt x="3732278" y="3716961"/>
                  <a:pt x="3744562" y="3600166"/>
                  <a:pt x="3721883" y="3402106"/>
                </a:cubicBezTo>
                <a:cubicBezTo>
                  <a:pt x="3685597" y="3085211"/>
                  <a:pt x="3620283" y="2393363"/>
                  <a:pt x="3446111" y="2081306"/>
                </a:cubicBezTo>
                <a:cubicBezTo>
                  <a:pt x="3271940" y="1769249"/>
                  <a:pt x="2875216" y="1677325"/>
                  <a:pt x="2676854" y="1529763"/>
                </a:cubicBezTo>
                <a:cubicBezTo>
                  <a:pt x="2478492" y="1382201"/>
                  <a:pt x="2367216" y="1287859"/>
                  <a:pt x="2255940" y="1195935"/>
                </a:cubicBezTo>
                <a:cubicBezTo>
                  <a:pt x="2144664" y="1104011"/>
                  <a:pt x="1989845" y="1033859"/>
                  <a:pt x="2009197" y="978221"/>
                </a:cubicBezTo>
                <a:cubicBezTo>
                  <a:pt x="2028549" y="922583"/>
                  <a:pt x="2512359" y="927420"/>
                  <a:pt x="2372054" y="862106"/>
                </a:cubicBezTo>
                <a:cubicBezTo>
                  <a:pt x="2231749" y="796792"/>
                  <a:pt x="1438302" y="651649"/>
                  <a:pt x="1167369" y="586335"/>
                </a:cubicBezTo>
                <a:cubicBezTo>
                  <a:pt x="896436" y="521021"/>
                  <a:pt x="879502" y="496830"/>
                  <a:pt x="746455" y="470221"/>
                </a:cubicBezTo>
                <a:cubicBezTo>
                  <a:pt x="613406" y="443612"/>
                  <a:pt x="459268" y="454762"/>
                  <a:pt x="369083" y="426678"/>
                </a:cubicBezTo>
                <a:cubicBezTo>
                  <a:pt x="278898" y="398594"/>
                  <a:pt x="180965" y="334754"/>
                  <a:pt x="205344" y="301719"/>
                </a:cubicBezTo>
                <a:cubicBezTo>
                  <a:pt x="229723" y="268684"/>
                  <a:pt x="518345" y="245173"/>
                  <a:pt x="515359" y="228467"/>
                </a:cubicBezTo>
                <a:cubicBezTo>
                  <a:pt x="512373" y="211761"/>
                  <a:pt x="274512" y="203899"/>
                  <a:pt x="187427" y="201480"/>
                </a:cubicBezTo>
                <a:cubicBezTo>
                  <a:pt x="100342" y="199061"/>
                  <a:pt x="89570" y="247253"/>
                  <a:pt x="64284" y="223478"/>
                </a:cubicBezTo>
                <a:cubicBezTo>
                  <a:pt x="38998" y="199703"/>
                  <a:pt x="57480" y="99955"/>
                  <a:pt x="35709" y="58831"/>
                </a:cubicBezTo>
                <a:cubicBezTo>
                  <a:pt x="24823" y="38269"/>
                  <a:pt x="40698" y="19673"/>
                  <a:pt x="20741" y="11206"/>
                </a:cubicBezTo>
                <a:lnTo>
                  <a:pt x="0" y="3380"/>
                </a:lnTo>
                <a:lnTo>
                  <a:pt x="325542" y="0"/>
                </a:lnTo>
                <a:close/>
              </a:path>
            </a:pathLst>
          </a:custGeom>
          <a:gradFill>
            <a:gsLst>
              <a:gs pos="0">
                <a:srgbClr val="6E8C3D"/>
              </a:gs>
              <a:gs pos="100000">
                <a:srgbClr val="5F8224"/>
              </a:gs>
            </a:gsLst>
            <a:lin ang="6000000" scaled="0"/>
          </a:gradFill>
          <a:ln>
            <a:noFill/>
          </a:ln>
          <a:effectLst>
            <a:outerShdw dist="38100" dir="9000000" algn="r" rotWithShape="0">
              <a:srgbClr val="AE422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A9F2648-0098-40FA-8492-B629E2D43EED}"/>
              </a:ext>
            </a:extLst>
          </p:cNvPr>
          <p:cNvSpPr/>
          <p:nvPr userDrawn="1"/>
        </p:nvSpPr>
        <p:spPr>
          <a:xfrm>
            <a:off x="9710635" y="5889730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1C3C974-9DB4-4EEF-AA1F-E127F228744E}"/>
              </a:ext>
            </a:extLst>
          </p:cNvPr>
          <p:cNvSpPr/>
          <p:nvPr userDrawn="1"/>
        </p:nvSpPr>
        <p:spPr>
          <a:xfrm>
            <a:off x="9799832" y="5273820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4F172EB0-CDA3-4D9B-AAB6-18B7939F4F50}"/>
              </a:ext>
            </a:extLst>
          </p:cNvPr>
          <p:cNvSpPr/>
          <p:nvPr userDrawn="1"/>
        </p:nvSpPr>
        <p:spPr>
          <a:xfrm>
            <a:off x="10832941" y="6021440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9405BF1-0F19-4744-AFC0-F08FE5B70F50}"/>
              </a:ext>
            </a:extLst>
          </p:cNvPr>
          <p:cNvSpPr/>
          <p:nvPr userDrawn="1"/>
        </p:nvSpPr>
        <p:spPr>
          <a:xfrm>
            <a:off x="10270785" y="6501468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9F49840-CE09-492F-B137-417A0B33A8FE}"/>
              </a:ext>
            </a:extLst>
          </p:cNvPr>
          <p:cNvSpPr/>
          <p:nvPr userDrawn="1"/>
        </p:nvSpPr>
        <p:spPr>
          <a:xfrm>
            <a:off x="9308760" y="4653077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12AEC6C-4E92-406A-8550-3756B738B66F}"/>
              </a:ext>
            </a:extLst>
          </p:cNvPr>
          <p:cNvSpPr/>
          <p:nvPr userDrawn="1"/>
        </p:nvSpPr>
        <p:spPr>
          <a:xfrm>
            <a:off x="9213732" y="3964849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FED9403-6236-471C-8F54-A472EB6C0149}"/>
              </a:ext>
            </a:extLst>
          </p:cNvPr>
          <p:cNvSpPr/>
          <p:nvPr userDrawn="1"/>
        </p:nvSpPr>
        <p:spPr>
          <a:xfrm>
            <a:off x="10583466" y="4937187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B41DA6A7-6C2D-4337-B1BA-BEE62AC54D03}"/>
              </a:ext>
            </a:extLst>
          </p:cNvPr>
          <p:cNvSpPr/>
          <p:nvPr userDrawn="1"/>
        </p:nvSpPr>
        <p:spPr>
          <a:xfrm>
            <a:off x="8341581" y="3917225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F5203171-275F-4443-B5BB-90C5B635CA9A}"/>
              </a:ext>
            </a:extLst>
          </p:cNvPr>
          <p:cNvSpPr/>
          <p:nvPr userDrawn="1"/>
        </p:nvSpPr>
        <p:spPr>
          <a:xfrm>
            <a:off x="9303607" y="327445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0469832F-4ADB-455D-9E71-7B4C620901CD}"/>
              </a:ext>
            </a:extLst>
          </p:cNvPr>
          <p:cNvSpPr/>
          <p:nvPr userDrawn="1"/>
        </p:nvSpPr>
        <p:spPr>
          <a:xfrm>
            <a:off x="9616287" y="4201335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2CEA4AB9-A820-4C49-A192-7F27704AB996}"/>
              </a:ext>
            </a:extLst>
          </p:cNvPr>
          <p:cNvSpPr/>
          <p:nvPr userDrawn="1"/>
        </p:nvSpPr>
        <p:spPr>
          <a:xfrm>
            <a:off x="7220639" y="331255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5234917-3BB5-4604-9549-FEDCD773243C}"/>
              </a:ext>
            </a:extLst>
          </p:cNvPr>
          <p:cNvSpPr/>
          <p:nvPr userDrawn="1"/>
        </p:nvSpPr>
        <p:spPr>
          <a:xfrm>
            <a:off x="8035961" y="327445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35BFA36-BD7A-4F17-95BB-A7615B7E00D8}"/>
              </a:ext>
            </a:extLst>
          </p:cNvPr>
          <p:cNvSpPr/>
          <p:nvPr userDrawn="1"/>
        </p:nvSpPr>
        <p:spPr>
          <a:xfrm>
            <a:off x="8495345" y="359666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9A495B6D-1521-4334-BB99-A6F45153A90C}"/>
              </a:ext>
            </a:extLst>
          </p:cNvPr>
          <p:cNvSpPr/>
          <p:nvPr userDrawn="1"/>
        </p:nvSpPr>
        <p:spPr>
          <a:xfrm>
            <a:off x="6420749" y="3138251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6AC2738-B7C4-468D-BE07-EC5A3D18B876}"/>
              </a:ext>
            </a:extLst>
          </p:cNvPr>
          <p:cNvSpPr/>
          <p:nvPr userDrawn="1"/>
        </p:nvSpPr>
        <p:spPr>
          <a:xfrm>
            <a:off x="7236071" y="3100151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46691693-25A4-4E96-9202-8821B9C02839}"/>
              </a:ext>
            </a:extLst>
          </p:cNvPr>
          <p:cNvSpPr/>
          <p:nvPr userDrawn="1"/>
        </p:nvSpPr>
        <p:spPr>
          <a:xfrm flipH="1">
            <a:off x="2153297" y="4069339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F6F04624-1058-4370-9B55-309B86C2C2C0}"/>
              </a:ext>
            </a:extLst>
          </p:cNvPr>
          <p:cNvSpPr/>
          <p:nvPr userDrawn="1"/>
        </p:nvSpPr>
        <p:spPr>
          <a:xfrm flipH="1">
            <a:off x="2212031" y="337894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C1220223-1683-4400-BE8C-01345663DFD0}"/>
              </a:ext>
            </a:extLst>
          </p:cNvPr>
          <p:cNvSpPr/>
          <p:nvPr userDrawn="1"/>
        </p:nvSpPr>
        <p:spPr>
          <a:xfrm flipH="1">
            <a:off x="1750742" y="4305825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648BD863-CC36-42FD-B7D8-5EC155FBBCA3}"/>
              </a:ext>
            </a:extLst>
          </p:cNvPr>
          <p:cNvSpPr/>
          <p:nvPr userDrawn="1"/>
        </p:nvSpPr>
        <p:spPr>
          <a:xfrm flipH="1">
            <a:off x="4294999" y="341704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7DE6B6F-2396-4B0F-BDBE-B645403E3350}"/>
              </a:ext>
            </a:extLst>
          </p:cNvPr>
          <p:cNvSpPr/>
          <p:nvPr userDrawn="1"/>
        </p:nvSpPr>
        <p:spPr>
          <a:xfrm flipH="1">
            <a:off x="3479677" y="337894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DE61F62-8F3B-457C-88F1-125156275CDA}"/>
              </a:ext>
            </a:extLst>
          </p:cNvPr>
          <p:cNvSpPr/>
          <p:nvPr userDrawn="1"/>
        </p:nvSpPr>
        <p:spPr>
          <a:xfrm flipH="1">
            <a:off x="3020293" y="3701158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450F4BC9-4CCD-46E5-8342-C3D026F892C9}"/>
              </a:ext>
            </a:extLst>
          </p:cNvPr>
          <p:cNvSpPr/>
          <p:nvPr userDrawn="1"/>
        </p:nvSpPr>
        <p:spPr>
          <a:xfrm flipH="1">
            <a:off x="5094889" y="3242741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804A8E5C-9B58-4688-A0E6-5B9136C51A56}"/>
              </a:ext>
            </a:extLst>
          </p:cNvPr>
          <p:cNvSpPr/>
          <p:nvPr userDrawn="1"/>
        </p:nvSpPr>
        <p:spPr>
          <a:xfrm flipH="1">
            <a:off x="4279567" y="3204641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D820B057-10C4-44A5-B1CB-AB48E7F9C245}"/>
              </a:ext>
            </a:extLst>
          </p:cNvPr>
          <p:cNvSpPr/>
          <p:nvPr userDrawn="1"/>
        </p:nvSpPr>
        <p:spPr>
          <a:xfrm flipH="1">
            <a:off x="2469561" y="4663704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9342EF24-0AAC-4D40-84AD-FF447325196C}"/>
              </a:ext>
            </a:extLst>
          </p:cNvPr>
          <p:cNvSpPr/>
          <p:nvPr userDrawn="1"/>
        </p:nvSpPr>
        <p:spPr>
          <a:xfrm flipH="1">
            <a:off x="3341712" y="4616080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857FC6F-38E9-49A3-AF30-D4C2FC01ADD7}"/>
              </a:ext>
            </a:extLst>
          </p:cNvPr>
          <p:cNvSpPr/>
          <p:nvPr userDrawn="1"/>
        </p:nvSpPr>
        <p:spPr>
          <a:xfrm flipH="1">
            <a:off x="2528295" y="3973313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1B35938-C9F5-48A5-A913-E1560C40F301}"/>
              </a:ext>
            </a:extLst>
          </p:cNvPr>
          <p:cNvSpPr/>
          <p:nvPr userDrawn="1"/>
        </p:nvSpPr>
        <p:spPr>
          <a:xfrm flipH="1">
            <a:off x="2067006" y="4900190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389036CF-B429-40DC-A4C4-DA38423750F5}"/>
              </a:ext>
            </a:extLst>
          </p:cNvPr>
          <p:cNvSpPr/>
          <p:nvPr userDrawn="1"/>
        </p:nvSpPr>
        <p:spPr>
          <a:xfrm flipH="1">
            <a:off x="4611263" y="4011413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840A44A4-630D-4BE4-B60E-BF76BDEF1710}"/>
              </a:ext>
            </a:extLst>
          </p:cNvPr>
          <p:cNvSpPr/>
          <p:nvPr userDrawn="1"/>
        </p:nvSpPr>
        <p:spPr>
          <a:xfrm flipH="1">
            <a:off x="3795941" y="3973313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2AB5F492-BF39-4E89-A8C0-85F6C9715AC1}"/>
              </a:ext>
            </a:extLst>
          </p:cNvPr>
          <p:cNvSpPr/>
          <p:nvPr userDrawn="1"/>
        </p:nvSpPr>
        <p:spPr>
          <a:xfrm flipH="1">
            <a:off x="3336557" y="4295523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35E10A9A-71DC-466D-8A44-521CF0CBDC4D}"/>
              </a:ext>
            </a:extLst>
          </p:cNvPr>
          <p:cNvSpPr/>
          <p:nvPr userDrawn="1"/>
        </p:nvSpPr>
        <p:spPr>
          <a:xfrm flipH="1">
            <a:off x="5411153" y="3837106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CEA45A2-4C73-41AB-8D68-43E0E79FE413}"/>
              </a:ext>
            </a:extLst>
          </p:cNvPr>
          <p:cNvSpPr/>
          <p:nvPr userDrawn="1"/>
        </p:nvSpPr>
        <p:spPr>
          <a:xfrm flipH="1">
            <a:off x="4595831" y="3799006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33009142-CD82-402C-8830-68D3ED14D603}"/>
              </a:ext>
            </a:extLst>
          </p:cNvPr>
          <p:cNvSpPr/>
          <p:nvPr userDrawn="1"/>
        </p:nvSpPr>
        <p:spPr>
          <a:xfrm flipH="1">
            <a:off x="4616417" y="4597751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65D6BE41-EEDD-4184-B069-006835EDA346}"/>
              </a:ext>
            </a:extLst>
          </p:cNvPr>
          <p:cNvSpPr/>
          <p:nvPr userDrawn="1"/>
        </p:nvSpPr>
        <p:spPr>
          <a:xfrm>
            <a:off x="2853612" y="5889730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4253E58-301A-4E2B-86B9-0C317DA0FE73}"/>
              </a:ext>
            </a:extLst>
          </p:cNvPr>
          <p:cNvSpPr/>
          <p:nvPr userDrawn="1"/>
        </p:nvSpPr>
        <p:spPr>
          <a:xfrm>
            <a:off x="2942809" y="5273820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77B087B0-3856-4734-A2C3-E567046A4A4F}"/>
              </a:ext>
            </a:extLst>
          </p:cNvPr>
          <p:cNvSpPr/>
          <p:nvPr userDrawn="1"/>
        </p:nvSpPr>
        <p:spPr>
          <a:xfrm>
            <a:off x="3975918" y="6021440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C43240B9-BA31-47FC-9EA1-D8CCA5D9B82B}"/>
              </a:ext>
            </a:extLst>
          </p:cNvPr>
          <p:cNvSpPr/>
          <p:nvPr userDrawn="1"/>
        </p:nvSpPr>
        <p:spPr>
          <a:xfrm>
            <a:off x="3413762" y="6501468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A1CBA1E0-62B4-484F-B5A5-3696B3ED41CF}"/>
              </a:ext>
            </a:extLst>
          </p:cNvPr>
          <p:cNvSpPr/>
          <p:nvPr userDrawn="1"/>
        </p:nvSpPr>
        <p:spPr>
          <a:xfrm>
            <a:off x="3726443" y="4937187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AB3B4BC5-BF7F-4907-8195-4F4EC138EA1C}"/>
              </a:ext>
            </a:extLst>
          </p:cNvPr>
          <p:cNvSpPr/>
          <p:nvPr userDrawn="1"/>
        </p:nvSpPr>
        <p:spPr>
          <a:xfrm>
            <a:off x="3999882" y="5586818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95DDDFC3-8D41-4CC9-9AB4-0562016D6141}"/>
              </a:ext>
            </a:extLst>
          </p:cNvPr>
          <p:cNvSpPr/>
          <p:nvPr userDrawn="1"/>
        </p:nvSpPr>
        <p:spPr>
          <a:xfrm>
            <a:off x="4828555" y="5074030"/>
            <a:ext cx="470953" cy="196745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0" name="图片 49" descr="图片包含 游戏机, 食物&#10;&#10;描述已自动生成">
            <a:extLst>
              <a:ext uri="{FF2B5EF4-FFF2-40B4-BE49-F238E27FC236}">
                <a16:creationId xmlns:a16="http://schemas.microsoft.com/office/drawing/2014/main" id="{E9A16B06-A955-4F36-8C55-665D9CA341F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5689" y="2410818"/>
            <a:ext cx="3905156" cy="1952578"/>
          </a:xfrm>
          <a:prstGeom prst="rect">
            <a:avLst/>
          </a:prstGeom>
        </p:spPr>
      </p:pic>
      <p:pic>
        <p:nvPicPr>
          <p:cNvPr id="51" name="图片 50" descr="徽标&#10;&#10;低可信度描述已自动生成">
            <a:extLst>
              <a:ext uri="{FF2B5EF4-FFF2-40B4-BE49-F238E27FC236}">
                <a16:creationId xmlns:a16="http://schemas.microsoft.com/office/drawing/2014/main" id="{D10BCD67-FFB2-40F4-AA3D-E1510383A01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94561" y="3013208"/>
            <a:ext cx="4009162" cy="2601779"/>
          </a:xfrm>
          <a:prstGeom prst="rect">
            <a:avLst/>
          </a:prstGeom>
        </p:spPr>
      </p:pic>
      <p:pic>
        <p:nvPicPr>
          <p:cNvPr id="52" name="图片 51" descr="徽标&#10;&#10;描述已自动生成">
            <a:extLst>
              <a:ext uri="{FF2B5EF4-FFF2-40B4-BE49-F238E27FC236}">
                <a16:creationId xmlns:a16="http://schemas.microsoft.com/office/drawing/2014/main" id="{8EE5B654-6D7D-443E-8F49-E549361C629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771" y="4582716"/>
            <a:ext cx="4189843" cy="2871788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C9ECB4B0-6D06-4CE2-BB69-5FDFFE265FDA}"/>
              </a:ext>
            </a:extLst>
          </p:cNvPr>
          <p:cNvSpPr/>
          <p:nvPr userDrawn="1"/>
        </p:nvSpPr>
        <p:spPr>
          <a:xfrm>
            <a:off x="10649693" y="3719112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2A951724-6877-45EC-A7BA-F2608641770A}"/>
              </a:ext>
            </a:extLst>
          </p:cNvPr>
          <p:cNvSpPr/>
          <p:nvPr userDrawn="1"/>
        </p:nvSpPr>
        <p:spPr>
          <a:xfrm>
            <a:off x="9777542" y="3671488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F773E378-450B-469A-BEC2-355648AD3EC6}"/>
              </a:ext>
            </a:extLst>
          </p:cNvPr>
          <p:cNvSpPr/>
          <p:nvPr userDrawn="1"/>
        </p:nvSpPr>
        <p:spPr>
          <a:xfrm>
            <a:off x="11052248" y="3955598"/>
            <a:ext cx="307527" cy="128473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0F174340-11FB-4CAE-AD72-CFC6BC28A545}"/>
              </a:ext>
            </a:extLst>
          </p:cNvPr>
          <p:cNvSpPr/>
          <p:nvPr userDrawn="1"/>
        </p:nvSpPr>
        <p:spPr>
          <a:xfrm>
            <a:off x="9931306" y="3350931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B5DC132-BF01-48B2-81CA-C63C938B00FF}"/>
              </a:ext>
            </a:extLst>
          </p:cNvPr>
          <p:cNvSpPr/>
          <p:nvPr userDrawn="1"/>
        </p:nvSpPr>
        <p:spPr>
          <a:xfrm>
            <a:off x="9288036" y="3609877"/>
            <a:ext cx="158918" cy="66390"/>
          </a:xfrm>
          <a:custGeom>
            <a:avLst/>
            <a:gdLst>
              <a:gd name="connsiteX0" fmla="*/ 99845 w 1945648"/>
              <a:gd name="connsiteY0" fmla="*/ 366197 h 812812"/>
              <a:gd name="connsiteX1" fmla="*/ 1299995 w 1945648"/>
              <a:gd name="connsiteY1" fmla="*/ 4247 h 812812"/>
              <a:gd name="connsiteX2" fmla="*/ 1909595 w 1945648"/>
              <a:gd name="connsiteY2" fmla="*/ 613847 h 812812"/>
              <a:gd name="connsiteX3" fmla="*/ 271295 w 1945648"/>
              <a:gd name="connsiteY3" fmla="*/ 804347 h 812812"/>
              <a:gd name="connsiteX4" fmla="*/ 99845 w 1945648"/>
              <a:gd name="connsiteY4" fmla="*/ 366197 h 81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648" h="812812">
                <a:moveTo>
                  <a:pt x="99845" y="366197"/>
                </a:moveTo>
                <a:cubicBezTo>
                  <a:pt x="271295" y="232847"/>
                  <a:pt x="998370" y="-37028"/>
                  <a:pt x="1299995" y="4247"/>
                </a:cubicBezTo>
                <a:cubicBezTo>
                  <a:pt x="1601620" y="45522"/>
                  <a:pt x="2081045" y="480497"/>
                  <a:pt x="1909595" y="613847"/>
                </a:cubicBezTo>
                <a:cubicBezTo>
                  <a:pt x="1738145" y="747197"/>
                  <a:pt x="569745" y="842447"/>
                  <a:pt x="271295" y="804347"/>
                </a:cubicBezTo>
                <a:cubicBezTo>
                  <a:pt x="-27155" y="766247"/>
                  <a:pt x="-71605" y="499547"/>
                  <a:pt x="99845" y="366197"/>
                </a:cubicBezTo>
                <a:close/>
              </a:path>
            </a:pathLst>
          </a:custGeom>
          <a:solidFill>
            <a:srgbClr val="52711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 descr="徽标&#10;&#10;低可信度描述已自动生成">
            <a:extLst>
              <a:ext uri="{FF2B5EF4-FFF2-40B4-BE49-F238E27FC236}">
                <a16:creationId xmlns:a16="http://schemas.microsoft.com/office/drawing/2014/main" id="{514D8A23-7089-4700-8F0D-16BF6E281C6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7769" y="3147031"/>
            <a:ext cx="1981481" cy="1285899"/>
          </a:xfrm>
          <a:prstGeom prst="rect">
            <a:avLst/>
          </a:prstGeom>
        </p:spPr>
      </p:pic>
      <p:pic>
        <p:nvPicPr>
          <p:cNvPr id="59" name="图片 58" descr="图片包含 游戏机, 食物&#10;&#10;描述已自动生成">
            <a:extLst>
              <a:ext uri="{FF2B5EF4-FFF2-40B4-BE49-F238E27FC236}">
                <a16:creationId xmlns:a16="http://schemas.microsoft.com/office/drawing/2014/main" id="{6E23CF45-6298-4630-8079-ABF162821AE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9300" y="3429000"/>
            <a:ext cx="4614864" cy="2307432"/>
          </a:xfrm>
          <a:prstGeom prst="rect">
            <a:avLst/>
          </a:prstGeom>
        </p:spPr>
      </p:pic>
      <p:pic>
        <p:nvPicPr>
          <p:cNvPr id="60" name="图片 59" descr="徽标&#10;&#10;描述已自动生成">
            <a:extLst>
              <a:ext uri="{FF2B5EF4-FFF2-40B4-BE49-F238E27FC236}">
                <a16:creationId xmlns:a16="http://schemas.microsoft.com/office/drawing/2014/main" id="{E0113AA1-9D6E-4242-832D-16D7539B00CC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5196" y="4786312"/>
            <a:ext cx="4300962" cy="2871788"/>
          </a:xfrm>
          <a:prstGeom prst="rect">
            <a:avLst/>
          </a:prstGeom>
        </p:spPr>
      </p:pic>
      <p:pic>
        <p:nvPicPr>
          <p:cNvPr id="61" name="图片 60" descr="黑暗中有蒸汽&#10;&#10;中度可信度描述已自动生成">
            <a:extLst>
              <a:ext uri="{FF2B5EF4-FFF2-40B4-BE49-F238E27FC236}">
                <a16:creationId xmlns:a16="http://schemas.microsoft.com/office/drawing/2014/main" id="{14D50CDF-93A1-4B6F-8AB2-BC6DC7E7A3F6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0464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23BE1F-B96C-4830-975E-CD4FE772C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2000" cy="685800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E3FFB65D-4BD5-469B-BE14-795E39409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77"/>
          <a:stretch/>
        </p:blipFill>
        <p:spPr>
          <a:xfrm flipH="1">
            <a:off x="0" y="0"/>
            <a:ext cx="9086850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44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D23BE1F-B96C-4830-975E-CD4FE772CD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2000" cy="685800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E3FFB65D-4BD5-469B-BE14-795E39409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277"/>
          <a:stretch/>
        </p:blipFill>
        <p:spPr>
          <a:xfrm flipH="1">
            <a:off x="0" y="0"/>
            <a:ext cx="9086850" cy="6858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FA1B7B9-4BC1-4005-959E-F37BF0A721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30900"/>
            <a:ext cx="12190813" cy="927101"/>
          </a:xfrm>
          <a:custGeom>
            <a:avLst/>
            <a:gdLst>
              <a:gd name="connsiteX0" fmla="*/ 6362701 w 12190813"/>
              <a:gd name="connsiteY0" fmla="*/ 0 h 927101"/>
              <a:gd name="connsiteX1" fmla="*/ 11794776 w 12190813"/>
              <a:gd name="connsiteY1" fmla="*/ 181191 h 927101"/>
              <a:gd name="connsiteX2" fmla="*/ 12190813 w 12190813"/>
              <a:gd name="connsiteY2" fmla="*/ 211244 h 927101"/>
              <a:gd name="connsiteX3" fmla="*/ 12190813 w 12190813"/>
              <a:gd name="connsiteY3" fmla="*/ 927101 h 927101"/>
              <a:gd name="connsiteX4" fmla="*/ 0 w 12190813"/>
              <a:gd name="connsiteY4" fmla="*/ 927101 h 927101"/>
              <a:gd name="connsiteX5" fmla="*/ 0 w 12190813"/>
              <a:gd name="connsiteY5" fmla="*/ 251812 h 927101"/>
              <a:gd name="connsiteX6" fmla="*/ 930638 w 12190813"/>
              <a:gd name="connsiteY6" fmla="*/ 181191 h 927101"/>
              <a:gd name="connsiteX7" fmla="*/ 6362701 w 12190813"/>
              <a:gd name="connsiteY7" fmla="*/ 0 h 92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0813" h="927101">
                <a:moveTo>
                  <a:pt x="6362701" y="0"/>
                </a:moveTo>
                <a:cubicBezTo>
                  <a:pt x="8209541" y="0"/>
                  <a:pt x="10023594" y="61880"/>
                  <a:pt x="11794776" y="181191"/>
                </a:cubicBezTo>
                <a:lnTo>
                  <a:pt x="12190813" y="211244"/>
                </a:lnTo>
                <a:lnTo>
                  <a:pt x="12190813" y="927101"/>
                </a:lnTo>
                <a:lnTo>
                  <a:pt x="0" y="927101"/>
                </a:lnTo>
                <a:lnTo>
                  <a:pt x="0" y="251812"/>
                </a:lnTo>
                <a:lnTo>
                  <a:pt x="930638" y="181191"/>
                </a:lnTo>
                <a:cubicBezTo>
                  <a:pt x="2701821" y="61880"/>
                  <a:pt x="4515870" y="0"/>
                  <a:pt x="6362701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17479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D18322D-CE7E-4F05-AB85-F4F2AABBD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626EC9-03DE-49DC-81AB-198ABAED3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C26B13-F445-4EEC-9AB8-830E8762BE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788BE-9337-44AE-BB2D-FC104B99C1BB}" type="datetimeFigureOut">
              <a:rPr lang="zh-CN" altLang="en-US" smtClean="0"/>
              <a:t>2022/8/7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4CF8E1-4A84-43E1-B891-06EFEE7B6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2B59440-9B2B-4568-92E5-B972D9B29A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34437-456E-4A99-9E03-A8D448EF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912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1" r:id="rId3"/>
    <p:sldLayoutId id="2147483662" r:id="rId4"/>
    <p:sldLayoutId id="214748366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Relationship Id="rId9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4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6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25.png"/><Relationship Id="rId5" Type="http://schemas.openxmlformats.org/officeDocument/2006/relationships/image" Target="../media/image18.png"/><Relationship Id="rId4" Type="http://schemas.openxmlformats.org/officeDocument/2006/relationships/image" Target="../media/image24.png"/><Relationship Id="rId9" Type="http://schemas.openxmlformats.org/officeDocument/2006/relationships/image" Target="../media/image2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31.png"/><Relationship Id="rId10" Type="http://schemas.microsoft.com/office/2007/relationships/hdphoto" Target="../media/hdphoto2.wdp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黑暗中有蒸汽&#10;&#10;中度可信度描述已自动生成">
            <a:extLst>
              <a:ext uri="{FF2B5EF4-FFF2-40B4-BE49-F238E27FC236}">
                <a16:creationId xmlns:a16="http://schemas.microsoft.com/office/drawing/2014/main" id="{2521630A-7B08-4528-9D24-AD8B03748F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pic>
        <p:nvPicPr>
          <p:cNvPr id="25" name="图片 24" descr="喜怒无常的美食家梨子">
            <a:extLst>
              <a:ext uri="{FF2B5EF4-FFF2-40B4-BE49-F238E27FC236}">
                <a16:creationId xmlns:a16="http://schemas.microsoft.com/office/drawing/2014/main" id="{91AF4E7C-687D-4CD3-B27B-65021D80B5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7721"/>
          <a:stretch>
            <a:fillRect/>
          </a:stretch>
        </p:blipFill>
        <p:spPr>
          <a:xfrm rot="20159010">
            <a:off x="3869529" y="1601965"/>
            <a:ext cx="945807" cy="1308556"/>
          </a:xfrm>
          <a:custGeom>
            <a:avLst/>
            <a:gdLst>
              <a:gd name="connsiteX0" fmla="*/ 945807 w 945807"/>
              <a:gd name="connsiteY0" fmla="*/ 0 h 1308556"/>
              <a:gd name="connsiteX1" fmla="*/ 362749 w 945807"/>
              <a:gd name="connsiteY1" fmla="*/ 1308556 h 1308556"/>
              <a:gd name="connsiteX2" fmla="*/ 0 w 945807"/>
              <a:gd name="connsiteY2" fmla="*/ 1308556 h 1308556"/>
              <a:gd name="connsiteX3" fmla="*/ 0 w 945807"/>
              <a:gd name="connsiteY3" fmla="*/ 0 h 13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5807" h="1308556">
                <a:moveTo>
                  <a:pt x="945807" y="0"/>
                </a:moveTo>
                <a:lnTo>
                  <a:pt x="362749" y="1308556"/>
                </a:lnTo>
                <a:lnTo>
                  <a:pt x="0" y="1308556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797C3DB-A4DE-4761-BB80-96ECDC407D23}"/>
              </a:ext>
            </a:extLst>
          </p:cNvPr>
          <p:cNvSpPr txBox="1"/>
          <p:nvPr/>
        </p:nvSpPr>
        <p:spPr>
          <a:xfrm>
            <a:off x="4399584" y="1561837"/>
            <a:ext cx="55242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346075">
                  <a:solidFill>
                    <a:srgbClr val="411216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美丽的草原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A7ADF7-0B6C-4A1F-940B-0E00221E8B06}"/>
              </a:ext>
            </a:extLst>
          </p:cNvPr>
          <p:cNvGrpSpPr/>
          <p:nvPr/>
        </p:nvGrpSpPr>
        <p:grpSpPr>
          <a:xfrm rot="21088249">
            <a:off x="9902187" y="1332894"/>
            <a:ext cx="428747" cy="372741"/>
            <a:chOff x="10144003" y="1297248"/>
            <a:chExt cx="693131" cy="602589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CAF34E6D-29EE-46B2-9394-1A725EA8B0C8}"/>
                </a:ext>
              </a:extLst>
            </p:cNvPr>
            <p:cNvSpPr/>
            <p:nvPr/>
          </p:nvSpPr>
          <p:spPr>
            <a:xfrm rot="14391822">
              <a:off x="10194882" y="1257586"/>
              <a:ext cx="602589" cy="681914"/>
            </a:xfrm>
            <a:prstGeom prst="trapezoid">
              <a:avLst/>
            </a:prstGeom>
            <a:solidFill>
              <a:srgbClr val="411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梯形 3">
              <a:extLst>
                <a:ext uri="{FF2B5EF4-FFF2-40B4-BE49-F238E27FC236}">
                  <a16:creationId xmlns:a16="http://schemas.microsoft.com/office/drawing/2014/main" id="{2E5CC75B-C12B-4579-BC2C-1860F197CDE9}"/>
                </a:ext>
              </a:extLst>
            </p:cNvPr>
            <p:cNvSpPr/>
            <p:nvPr/>
          </p:nvSpPr>
          <p:spPr>
            <a:xfrm rot="14391822">
              <a:off x="10195549" y="1274008"/>
              <a:ext cx="529371" cy="632463"/>
            </a:xfrm>
            <a:prstGeom prst="trapezoid">
              <a:avLst/>
            </a:prstGeom>
            <a:gradFill>
              <a:gsLst>
                <a:gs pos="0">
                  <a:srgbClr val="F28A3A"/>
                </a:gs>
                <a:gs pos="100000">
                  <a:srgbClr val="AA3D2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6BAF993-CA47-492B-B722-EAC548CB644F}"/>
              </a:ext>
            </a:extLst>
          </p:cNvPr>
          <p:cNvGrpSpPr/>
          <p:nvPr/>
        </p:nvGrpSpPr>
        <p:grpSpPr>
          <a:xfrm rot="1626412">
            <a:off x="10057674" y="1738146"/>
            <a:ext cx="428747" cy="372741"/>
            <a:chOff x="10144003" y="1297248"/>
            <a:chExt cx="693131" cy="602589"/>
          </a:xfrm>
        </p:grpSpPr>
        <p:sp>
          <p:nvSpPr>
            <p:cNvPr id="23" name="梯形 22">
              <a:extLst>
                <a:ext uri="{FF2B5EF4-FFF2-40B4-BE49-F238E27FC236}">
                  <a16:creationId xmlns:a16="http://schemas.microsoft.com/office/drawing/2014/main" id="{36604A0C-F0CD-418D-B44D-3A1352FD4482}"/>
                </a:ext>
              </a:extLst>
            </p:cNvPr>
            <p:cNvSpPr/>
            <p:nvPr/>
          </p:nvSpPr>
          <p:spPr>
            <a:xfrm rot="14391822">
              <a:off x="10194882" y="1257586"/>
              <a:ext cx="602589" cy="681914"/>
            </a:xfrm>
            <a:prstGeom prst="trapezoid">
              <a:avLst/>
            </a:prstGeom>
            <a:solidFill>
              <a:srgbClr val="411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23">
              <a:extLst>
                <a:ext uri="{FF2B5EF4-FFF2-40B4-BE49-F238E27FC236}">
                  <a16:creationId xmlns:a16="http://schemas.microsoft.com/office/drawing/2014/main" id="{753D2C48-53C1-4153-BEC1-04F3A587D794}"/>
                </a:ext>
              </a:extLst>
            </p:cNvPr>
            <p:cNvSpPr/>
            <p:nvPr/>
          </p:nvSpPr>
          <p:spPr>
            <a:xfrm rot="14391822">
              <a:off x="10195549" y="1274008"/>
              <a:ext cx="529371" cy="632463"/>
            </a:xfrm>
            <a:prstGeom prst="trapezoid">
              <a:avLst/>
            </a:prstGeom>
            <a:gradFill>
              <a:gsLst>
                <a:gs pos="0">
                  <a:srgbClr val="F28A3A"/>
                </a:gs>
                <a:gs pos="100000">
                  <a:srgbClr val="AA3D2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0959575-5445-4B5B-A7FD-3995DA92E1FE}"/>
              </a:ext>
            </a:extLst>
          </p:cNvPr>
          <p:cNvSpPr txBox="1"/>
          <p:nvPr/>
        </p:nvSpPr>
        <p:spPr>
          <a:xfrm>
            <a:off x="4980943" y="3281579"/>
            <a:ext cx="4248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ysClr val="windowText" lastClr="000000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北纬</a:t>
            </a:r>
            <a:r>
              <a:rPr lang="en-US" altLang="zh-CN" sz="2800" dirty="0">
                <a:solidFill>
                  <a:sysClr val="windowText" lastClr="000000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52.7°</a:t>
            </a:r>
            <a:r>
              <a:rPr lang="zh-CN" altLang="en-US" sz="2800" dirty="0">
                <a:solidFill>
                  <a:sysClr val="windowText" lastClr="000000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的小草原上的宁静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659838F-5CCE-4E5C-BB48-C1D50971153B}"/>
              </a:ext>
            </a:extLst>
          </p:cNvPr>
          <p:cNvGrpSpPr/>
          <p:nvPr/>
        </p:nvGrpSpPr>
        <p:grpSpPr>
          <a:xfrm>
            <a:off x="4852034" y="4223933"/>
            <a:ext cx="2127410" cy="698909"/>
            <a:chOff x="4852034" y="4442627"/>
            <a:chExt cx="2127410" cy="698909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C42A0E6-5348-4CBA-9610-E125CFDD01E4}"/>
                </a:ext>
              </a:extLst>
            </p:cNvPr>
            <p:cNvSpPr/>
            <p:nvPr/>
          </p:nvSpPr>
          <p:spPr>
            <a:xfrm>
              <a:off x="4852034" y="4442627"/>
              <a:ext cx="2127410" cy="698909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EE39EE1-65C5-48FC-AEEF-02E9996288C7}"/>
                </a:ext>
              </a:extLst>
            </p:cNvPr>
            <p:cNvSpPr/>
            <p:nvPr/>
          </p:nvSpPr>
          <p:spPr>
            <a:xfrm>
              <a:off x="4909184" y="4487640"/>
              <a:ext cx="2009777" cy="588586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gradFill>
              <a:gsLst>
                <a:gs pos="0">
                  <a:srgbClr val="FCA168"/>
                </a:gs>
                <a:gs pos="100000">
                  <a:srgbClr val="F23F08"/>
                </a:gs>
              </a:gsLst>
              <a:lin ang="5400000" scaled="1"/>
            </a:gra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6ED7255-88E3-4570-8366-C33A97F38FB2}"/>
                </a:ext>
              </a:extLst>
            </p:cNvPr>
            <p:cNvSpPr/>
            <p:nvPr/>
          </p:nvSpPr>
          <p:spPr>
            <a:xfrm>
              <a:off x="4909184" y="4808614"/>
              <a:ext cx="2009775" cy="267422"/>
            </a:xfrm>
            <a:custGeom>
              <a:avLst/>
              <a:gdLst>
                <a:gd name="connsiteX0" fmla="*/ 0 w 2009775"/>
                <a:gd name="connsiteY0" fmla="*/ 0 h 267422"/>
                <a:gd name="connsiteX1" fmla="*/ 257444 w 2009775"/>
                <a:gd name="connsiteY1" fmla="*/ 41430 h 267422"/>
                <a:gd name="connsiteX2" fmla="*/ 1004888 w 2009775"/>
                <a:gd name="connsiteY2" fmla="*/ 86171 h 267422"/>
                <a:gd name="connsiteX3" fmla="*/ 1752332 w 2009775"/>
                <a:gd name="connsiteY3" fmla="*/ 41430 h 267422"/>
                <a:gd name="connsiteX4" fmla="*/ 2009775 w 2009775"/>
                <a:gd name="connsiteY4" fmla="*/ 0 h 267422"/>
                <a:gd name="connsiteX5" fmla="*/ 2009775 w 2009775"/>
                <a:gd name="connsiteY5" fmla="*/ 146067 h 267422"/>
                <a:gd name="connsiteX6" fmla="*/ 1888421 w 2009775"/>
                <a:gd name="connsiteY6" fmla="*/ 267421 h 267422"/>
                <a:gd name="connsiteX7" fmla="*/ 1715493 w 2009775"/>
                <a:gd name="connsiteY7" fmla="*/ 267421 h 267422"/>
                <a:gd name="connsiteX8" fmla="*/ 1715483 w 2009775"/>
                <a:gd name="connsiteY8" fmla="*/ 267422 h 267422"/>
                <a:gd name="connsiteX9" fmla="*/ 294294 w 2009775"/>
                <a:gd name="connsiteY9" fmla="*/ 267421 h 267422"/>
                <a:gd name="connsiteX10" fmla="*/ 121354 w 2009775"/>
                <a:gd name="connsiteY10" fmla="*/ 267421 h 267422"/>
                <a:gd name="connsiteX11" fmla="*/ 0 w 2009775"/>
                <a:gd name="connsiteY11" fmla="*/ 146067 h 26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9775" h="267422">
                  <a:moveTo>
                    <a:pt x="0" y="0"/>
                  </a:moveTo>
                  <a:lnTo>
                    <a:pt x="257444" y="41430"/>
                  </a:lnTo>
                  <a:cubicBezTo>
                    <a:pt x="487179" y="70240"/>
                    <a:pt x="739759" y="86171"/>
                    <a:pt x="1004888" y="86171"/>
                  </a:cubicBezTo>
                  <a:cubicBezTo>
                    <a:pt x="1270018" y="86171"/>
                    <a:pt x="1522598" y="70240"/>
                    <a:pt x="1752332" y="41430"/>
                  </a:cubicBezTo>
                  <a:lnTo>
                    <a:pt x="2009775" y="0"/>
                  </a:lnTo>
                  <a:lnTo>
                    <a:pt x="2009775" y="146067"/>
                  </a:lnTo>
                  <a:cubicBezTo>
                    <a:pt x="2009775" y="213089"/>
                    <a:pt x="1955443" y="267421"/>
                    <a:pt x="1888421" y="267421"/>
                  </a:cubicBezTo>
                  <a:lnTo>
                    <a:pt x="1715493" y="267421"/>
                  </a:lnTo>
                  <a:lnTo>
                    <a:pt x="1715483" y="267422"/>
                  </a:lnTo>
                  <a:lnTo>
                    <a:pt x="294294" y="267421"/>
                  </a:lnTo>
                  <a:lnTo>
                    <a:pt x="121354" y="267421"/>
                  </a:lnTo>
                  <a:cubicBezTo>
                    <a:pt x="54332" y="267421"/>
                    <a:pt x="0" y="213089"/>
                    <a:pt x="0" y="146067"/>
                  </a:cubicBezTo>
                  <a:close/>
                </a:path>
              </a:pathLst>
            </a:custGeom>
            <a:gradFill>
              <a:gsLst>
                <a:gs pos="0">
                  <a:srgbClr val="F23F08">
                    <a:alpha val="34000"/>
                  </a:srgbClr>
                </a:gs>
                <a:gs pos="50000">
                  <a:srgbClr val="F2410C">
                    <a:alpha val="0"/>
                  </a:srgbClr>
                </a:gs>
                <a:gs pos="100000">
                  <a:srgbClr val="F2430F">
                    <a:alpha val="51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2FF4ED9-53D6-4564-B765-EE1AD5CB840B}"/>
                </a:ext>
              </a:extLst>
            </p:cNvPr>
            <p:cNvSpPr/>
            <p:nvPr/>
          </p:nvSpPr>
          <p:spPr>
            <a:xfrm rot="961485">
              <a:off x="6714465" y="4628104"/>
              <a:ext cx="142240" cy="97461"/>
            </a:xfrm>
            <a:custGeom>
              <a:avLst/>
              <a:gdLst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234950">
                  <a:moveTo>
                    <a:pt x="0" y="0"/>
                  </a:moveTo>
                  <a:cubicBezTo>
                    <a:pt x="79375" y="24871"/>
                    <a:pt x="130049" y="26780"/>
                    <a:pt x="187199" y="65938"/>
                  </a:cubicBezTo>
                  <a:cubicBezTo>
                    <a:pt x="244349" y="105096"/>
                    <a:pt x="283953" y="141882"/>
                    <a:pt x="342900" y="23495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1C7E9E8-8A23-4923-B4F6-B5FCFAAF2822}"/>
                </a:ext>
              </a:extLst>
            </p:cNvPr>
            <p:cNvSpPr/>
            <p:nvPr/>
          </p:nvSpPr>
          <p:spPr>
            <a:xfrm flipH="1" flipV="1">
              <a:off x="6627018" y="4551038"/>
              <a:ext cx="49876" cy="49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45817F9-5724-416D-B128-393A54767CE4}"/>
              </a:ext>
            </a:extLst>
          </p:cNvPr>
          <p:cNvGrpSpPr/>
          <p:nvPr/>
        </p:nvGrpSpPr>
        <p:grpSpPr>
          <a:xfrm>
            <a:off x="7299959" y="4223933"/>
            <a:ext cx="2127410" cy="698909"/>
            <a:chOff x="4852034" y="4442627"/>
            <a:chExt cx="2127410" cy="69890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F487003-D5FC-4390-90FE-D03FBD28C3F5}"/>
                </a:ext>
              </a:extLst>
            </p:cNvPr>
            <p:cNvSpPr/>
            <p:nvPr/>
          </p:nvSpPr>
          <p:spPr>
            <a:xfrm>
              <a:off x="4852034" y="4442627"/>
              <a:ext cx="2127410" cy="698909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5164EF2-3C90-4C42-A70F-1EF52BAFB2F7}"/>
                </a:ext>
              </a:extLst>
            </p:cNvPr>
            <p:cNvSpPr/>
            <p:nvPr/>
          </p:nvSpPr>
          <p:spPr>
            <a:xfrm>
              <a:off x="4909184" y="4487640"/>
              <a:ext cx="2009777" cy="588586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gradFill>
              <a:gsLst>
                <a:gs pos="0">
                  <a:srgbClr val="FCA168"/>
                </a:gs>
                <a:gs pos="100000">
                  <a:srgbClr val="F23F08"/>
                </a:gs>
              </a:gsLst>
              <a:lin ang="5400000" scaled="1"/>
            </a:gra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5D7E4AE-AEA0-49E8-8512-03907AAC47E4}"/>
                </a:ext>
              </a:extLst>
            </p:cNvPr>
            <p:cNvSpPr/>
            <p:nvPr/>
          </p:nvSpPr>
          <p:spPr>
            <a:xfrm>
              <a:off x="4909184" y="4808614"/>
              <a:ext cx="2009775" cy="267422"/>
            </a:xfrm>
            <a:custGeom>
              <a:avLst/>
              <a:gdLst>
                <a:gd name="connsiteX0" fmla="*/ 0 w 2009775"/>
                <a:gd name="connsiteY0" fmla="*/ 0 h 267422"/>
                <a:gd name="connsiteX1" fmla="*/ 257444 w 2009775"/>
                <a:gd name="connsiteY1" fmla="*/ 41430 h 267422"/>
                <a:gd name="connsiteX2" fmla="*/ 1004888 w 2009775"/>
                <a:gd name="connsiteY2" fmla="*/ 86171 h 267422"/>
                <a:gd name="connsiteX3" fmla="*/ 1752332 w 2009775"/>
                <a:gd name="connsiteY3" fmla="*/ 41430 h 267422"/>
                <a:gd name="connsiteX4" fmla="*/ 2009775 w 2009775"/>
                <a:gd name="connsiteY4" fmla="*/ 0 h 267422"/>
                <a:gd name="connsiteX5" fmla="*/ 2009775 w 2009775"/>
                <a:gd name="connsiteY5" fmla="*/ 146067 h 267422"/>
                <a:gd name="connsiteX6" fmla="*/ 1888421 w 2009775"/>
                <a:gd name="connsiteY6" fmla="*/ 267421 h 267422"/>
                <a:gd name="connsiteX7" fmla="*/ 1715493 w 2009775"/>
                <a:gd name="connsiteY7" fmla="*/ 267421 h 267422"/>
                <a:gd name="connsiteX8" fmla="*/ 1715483 w 2009775"/>
                <a:gd name="connsiteY8" fmla="*/ 267422 h 267422"/>
                <a:gd name="connsiteX9" fmla="*/ 294294 w 2009775"/>
                <a:gd name="connsiteY9" fmla="*/ 267421 h 267422"/>
                <a:gd name="connsiteX10" fmla="*/ 121354 w 2009775"/>
                <a:gd name="connsiteY10" fmla="*/ 267421 h 267422"/>
                <a:gd name="connsiteX11" fmla="*/ 0 w 2009775"/>
                <a:gd name="connsiteY11" fmla="*/ 146067 h 26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9775" h="267422">
                  <a:moveTo>
                    <a:pt x="0" y="0"/>
                  </a:moveTo>
                  <a:lnTo>
                    <a:pt x="257444" y="41430"/>
                  </a:lnTo>
                  <a:cubicBezTo>
                    <a:pt x="487179" y="70240"/>
                    <a:pt x="739759" y="86171"/>
                    <a:pt x="1004888" y="86171"/>
                  </a:cubicBezTo>
                  <a:cubicBezTo>
                    <a:pt x="1270018" y="86171"/>
                    <a:pt x="1522598" y="70240"/>
                    <a:pt x="1752332" y="41430"/>
                  </a:cubicBezTo>
                  <a:lnTo>
                    <a:pt x="2009775" y="0"/>
                  </a:lnTo>
                  <a:lnTo>
                    <a:pt x="2009775" y="146067"/>
                  </a:lnTo>
                  <a:cubicBezTo>
                    <a:pt x="2009775" y="213089"/>
                    <a:pt x="1955443" y="267421"/>
                    <a:pt x="1888421" y="267421"/>
                  </a:cubicBezTo>
                  <a:lnTo>
                    <a:pt x="1715493" y="267421"/>
                  </a:lnTo>
                  <a:lnTo>
                    <a:pt x="1715483" y="267422"/>
                  </a:lnTo>
                  <a:lnTo>
                    <a:pt x="294294" y="267421"/>
                  </a:lnTo>
                  <a:lnTo>
                    <a:pt x="121354" y="267421"/>
                  </a:lnTo>
                  <a:cubicBezTo>
                    <a:pt x="54332" y="267421"/>
                    <a:pt x="0" y="213089"/>
                    <a:pt x="0" y="146067"/>
                  </a:cubicBezTo>
                  <a:close/>
                </a:path>
              </a:pathLst>
            </a:custGeom>
            <a:gradFill>
              <a:gsLst>
                <a:gs pos="0">
                  <a:srgbClr val="F23F08">
                    <a:alpha val="34000"/>
                  </a:srgbClr>
                </a:gs>
                <a:gs pos="50000">
                  <a:srgbClr val="F2410C">
                    <a:alpha val="0"/>
                  </a:srgbClr>
                </a:gs>
                <a:gs pos="100000">
                  <a:srgbClr val="F2430F">
                    <a:alpha val="51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1DF08DF-1A5B-420D-AB68-012BA0CE04BD}"/>
                </a:ext>
              </a:extLst>
            </p:cNvPr>
            <p:cNvSpPr/>
            <p:nvPr/>
          </p:nvSpPr>
          <p:spPr>
            <a:xfrm rot="961485">
              <a:off x="6714465" y="4628104"/>
              <a:ext cx="142240" cy="97461"/>
            </a:xfrm>
            <a:custGeom>
              <a:avLst/>
              <a:gdLst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234950">
                  <a:moveTo>
                    <a:pt x="0" y="0"/>
                  </a:moveTo>
                  <a:cubicBezTo>
                    <a:pt x="79375" y="24871"/>
                    <a:pt x="130049" y="26780"/>
                    <a:pt x="187199" y="65938"/>
                  </a:cubicBezTo>
                  <a:cubicBezTo>
                    <a:pt x="244349" y="105096"/>
                    <a:pt x="283953" y="141882"/>
                    <a:pt x="342900" y="23495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3BD6F11-E10E-4E22-9CC1-56B5D741C32D}"/>
                </a:ext>
              </a:extLst>
            </p:cNvPr>
            <p:cNvSpPr/>
            <p:nvPr/>
          </p:nvSpPr>
          <p:spPr>
            <a:xfrm flipH="1" flipV="1">
              <a:off x="6627018" y="4551038"/>
              <a:ext cx="49876" cy="49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F9B88BCC-04B6-4988-9090-298D4CEAA8DC}"/>
              </a:ext>
            </a:extLst>
          </p:cNvPr>
          <p:cNvSpPr txBox="1"/>
          <p:nvPr/>
        </p:nvSpPr>
        <p:spPr>
          <a:xfrm>
            <a:off x="4972147" y="4311777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探险人</a:t>
            </a:r>
            <a:r>
              <a:rPr lang="en-US" altLang="zh-CN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:</a:t>
            </a:r>
            <a:r>
              <a:rPr lang="zh-CN" altLang="en-US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小杨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F978D26-1888-444D-A4EE-4A0092A9FDCD}"/>
              </a:ext>
            </a:extLst>
          </p:cNvPr>
          <p:cNvSpPr txBox="1"/>
          <p:nvPr/>
        </p:nvSpPr>
        <p:spPr>
          <a:xfrm>
            <a:off x="7320018" y="4311777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出发期</a:t>
            </a:r>
            <a:r>
              <a:rPr lang="en-US" altLang="zh-CN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:06.29</a:t>
            </a:r>
            <a:endParaRPr lang="zh-CN" altLang="en-US" sz="2800" b="1" dirty="0">
              <a:ln w="3175">
                <a:solidFill>
                  <a:srgbClr val="411216"/>
                </a:solidFill>
              </a:ln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0873EFC-A675-404F-8D8A-7DF97FB96D52}"/>
              </a:ext>
            </a:extLst>
          </p:cNvPr>
          <p:cNvSpPr txBox="1"/>
          <p:nvPr/>
        </p:nvSpPr>
        <p:spPr>
          <a:xfrm>
            <a:off x="4399583" y="1476691"/>
            <a:ext cx="55242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346075">
                  <a:gradFill>
                    <a:gsLst>
                      <a:gs pos="0">
                        <a:srgbClr val="F28A3A"/>
                      </a:gs>
                      <a:gs pos="100000">
                        <a:srgbClr val="AA3D20"/>
                      </a:gs>
                    </a:gsLst>
                    <a:lin ang="5400000" scaled="1"/>
                  </a:gradFill>
                </a:ln>
                <a:noFill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美丽的草原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C7EE587-2BB5-418D-8C9B-1AB7B9A8B27D}"/>
              </a:ext>
            </a:extLst>
          </p:cNvPr>
          <p:cNvSpPr txBox="1"/>
          <p:nvPr/>
        </p:nvSpPr>
        <p:spPr>
          <a:xfrm>
            <a:off x="4399583" y="1476691"/>
            <a:ext cx="5524269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257175"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美丽的草原</a:t>
            </a:r>
          </a:p>
        </p:txBody>
      </p:sp>
    </p:spTree>
    <p:extLst>
      <p:ext uri="{BB962C8B-B14F-4D97-AF65-F5344CB8AC3E}">
        <p14:creationId xmlns:p14="http://schemas.microsoft.com/office/powerpoint/2010/main" val="1809269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B4F10669-BA47-410C-85E7-8475064E0C13}"/>
              </a:ext>
            </a:extLst>
          </p:cNvPr>
          <p:cNvGrpSpPr/>
          <p:nvPr/>
        </p:nvGrpSpPr>
        <p:grpSpPr>
          <a:xfrm>
            <a:off x="5488777" y="3037315"/>
            <a:ext cx="1214446" cy="1220791"/>
            <a:chOff x="4742941" y="1908380"/>
            <a:chExt cx="3025434" cy="304124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ED45F0F6-B3D1-4E57-A00C-D39CF784F7A1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26" name="椭圆 3">
                <a:extLst>
                  <a:ext uri="{FF2B5EF4-FFF2-40B4-BE49-F238E27FC236}">
                    <a16:creationId xmlns:a16="http://schemas.microsoft.com/office/drawing/2014/main" id="{45DA2841-C475-45F5-B0E7-C011C9DC6FCE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15E923D-0CEB-406B-A7AF-9F41B41CDD7A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914FAB3-F2CB-4343-8DC5-A55200A79C2D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9" name="椭圆 3">
                <a:extLst>
                  <a:ext uri="{FF2B5EF4-FFF2-40B4-BE49-F238E27FC236}">
                    <a16:creationId xmlns:a16="http://schemas.microsoft.com/office/drawing/2014/main" id="{93CBB331-988A-47FC-B930-C482B878F5DC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DCA7F90F-9A7C-4EDD-AB68-45FD4C83B66E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0C79CD1E-B8E4-46CF-9D7A-86AA9C49356D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2" name="椭圆 3">
                <a:extLst>
                  <a:ext uri="{FF2B5EF4-FFF2-40B4-BE49-F238E27FC236}">
                    <a16:creationId xmlns:a16="http://schemas.microsoft.com/office/drawing/2014/main" id="{27EE702F-8734-4B04-AB6C-D9ACFB783BEB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1B05231-ABFF-408B-B23D-4115B8191BBB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00E7C8ED-CF64-4186-82BD-E28F78DCA01C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3801F239-0BC9-41C4-A7C7-AFF22BF239D8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8" name="pawprint_51848">
              <a:extLst>
                <a:ext uri="{FF2B5EF4-FFF2-40B4-BE49-F238E27FC236}">
                  <a16:creationId xmlns:a16="http://schemas.microsoft.com/office/drawing/2014/main" id="{36342EE8-43E8-42B0-8DC8-E0B805E26E6F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429EA796-8BA6-49CF-8AB6-D333AB8E2095}"/>
              </a:ext>
            </a:extLst>
          </p:cNvPr>
          <p:cNvSpPr/>
          <p:nvPr/>
        </p:nvSpPr>
        <p:spPr>
          <a:xfrm rot="1259663" flipH="1" flipV="1">
            <a:off x="4397271" y="4042620"/>
            <a:ext cx="1001877" cy="973039"/>
          </a:xfrm>
          <a:custGeom>
            <a:avLst/>
            <a:gdLst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405493 w 1001877"/>
              <a:gd name="connsiteY6" fmla="*/ 973039 h 973039"/>
              <a:gd name="connsiteX7" fmla="*/ 250372 w 1001877"/>
              <a:gd name="connsiteY7" fmla="*/ 798301 h 973039"/>
              <a:gd name="connsiteX8" fmla="*/ 0 w 1001877"/>
              <a:gd name="connsiteY8" fmla="*/ 973039 h 973039"/>
              <a:gd name="connsiteX9" fmla="*/ 520561 w 1001877"/>
              <a:gd name="connsiteY9" fmla="*/ 147739 h 973039"/>
              <a:gd name="connsiteX10" fmla="*/ 598184 w 1001877"/>
              <a:gd name="connsiteY10" fmla="*/ 118308 h 973039"/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250372 w 1001877"/>
              <a:gd name="connsiteY6" fmla="*/ 798301 h 973039"/>
              <a:gd name="connsiteX7" fmla="*/ 0 w 1001877"/>
              <a:gd name="connsiteY7" fmla="*/ 973039 h 973039"/>
              <a:gd name="connsiteX8" fmla="*/ 520561 w 1001877"/>
              <a:gd name="connsiteY8" fmla="*/ 147739 h 973039"/>
              <a:gd name="connsiteX9" fmla="*/ 598184 w 1001877"/>
              <a:gd name="connsiteY9" fmla="*/ 118308 h 973039"/>
              <a:gd name="connsiteX10" fmla="*/ 563200 w 1001877"/>
              <a:gd name="connsiteY10" fmla="*/ 0 h 973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877" h="973039">
                <a:moveTo>
                  <a:pt x="563200" y="0"/>
                </a:moveTo>
                <a:lnTo>
                  <a:pt x="1001877" y="204319"/>
                </a:lnTo>
                <a:lnTo>
                  <a:pt x="744865" y="614353"/>
                </a:lnTo>
                <a:lnTo>
                  <a:pt x="716074" y="516987"/>
                </a:lnTo>
                <a:lnTo>
                  <a:pt x="699727" y="523185"/>
                </a:lnTo>
                <a:cubicBezTo>
                  <a:pt x="528557" y="604786"/>
                  <a:pt x="415979" y="778644"/>
                  <a:pt x="415979" y="973039"/>
                </a:cubicBezTo>
                <a:lnTo>
                  <a:pt x="250372" y="798301"/>
                </a:lnTo>
                <a:lnTo>
                  <a:pt x="0" y="973039"/>
                </a:lnTo>
                <a:cubicBezTo>
                  <a:pt x="0" y="616403"/>
                  <a:pt x="206535" y="297444"/>
                  <a:pt x="520561" y="147739"/>
                </a:cubicBezTo>
                <a:lnTo>
                  <a:pt x="598184" y="118308"/>
                </a:lnTo>
                <a:lnTo>
                  <a:pt x="563200" y="0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63500">
            <a:solidFill>
              <a:schemeClr val="bg1"/>
            </a:solidFill>
          </a:ln>
          <a:effectLst>
            <a:outerShdw blurRad="1397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25716F9F-CD80-4CBC-A460-6B5B86E52FB4}"/>
              </a:ext>
            </a:extLst>
          </p:cNvPr>
          <p:cNvSpPr/>
          <p:nvPr/>
        </p:nvSpPr>
        <p:spPr>
          <a:xfrm rot="20340337" flipV="1">
            <a:off x="6800622" y="4042619"/>
            <a:ext cx="1001877" cy="973039"/>
          </a:xfrm>
          <a:custGeom>
            <a:avLst/>
            <a:gdLst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405493 w 1001877"/>
              <a:gd name="connsiteY6" fmla="*/ 973039 h 973039"/>
              <a:gd name="connsiteX7" fmla="*/ 250372 w 1001877"/>
              <a:gd name="connsiteY7" fmla="*/ 798301 h 973039"/>
              <a:gd name="connsiteX8" fmla="*/ 0 w 1001877"/>
              <a:gd name="connsiteY8" fmla="*/ 973039 h 973039"/>
              <a:gd name="connsiteX9" fmla="*/ 520561 w 1001877"/>
              <a:gd name="connsiteY9" fmla="*/ 147739 h 973039"/>
              <a:gd name="connsiteX10" fmla="*/ 598184 w 1001877"/>
              <a:gd name="connsiteY10" fmla="*/ 118308 h 973039"/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250372 w 1001877"/>
              <a:gd name="connsiteY6" fmla="*/ 798301 h 973039"/>
              <a:gd name="connsiteX7" fmla="*/ 0 w 1001877"/>
              <a:gd name="connsiteY7" fmla="*/ 973039 h 973039"/>
              <a:gd name="connsiteX8" fmla="*/ 520561 w 1001877"/>
              <a:gd name="connsiteY8" fmla="*/ 147739 h 973039"/>
              <a:gd name="connsiteX9" fmla="*/ 598184 w 1001877"/>
              <a:gd name="connsiteY9" fmla="*/ 118308 h 973039"/>
              <a:gd name="connsiteX10" fmla="*/ 563200 w 1001877"/>
              <a:gd name="connsiteY10" fmla="*/ 0 h 973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877" h="973039">
                <a:moveTo>
                  <a:pt x="563200" y="0"/>
                </a:moveTo>
                <a:lnTo>
                  <a:pt x="1001877" y="204319"/>
                </a:lnTo>
                <a:lnTo>
                  <a:pt x="744865" y="614353"/>
                </a:lnTo>
                <a:lnTo>
                  <a:pt x="716074" y="516987"/>
                </a:lnTo>
                <a:lnTo>
                  <a:pt x="699727" y="523185"/>
                </a:lnTo>
                <a:cubicBezTo>
                  <a:pt x="528557" y="604786"/>
                  <a:pt x="415979" y="778644"/>
                  <a:pt x="415979" y="973039"/>
                </a:cubicBezTo>
                <a:lnTo>
                  <a:pt x="250372" y="798301"/>
                </a:lnTo>
                <a:lnTo>
                  <a:pt x="0" y="973039"/>
                </a:lnTo>
                <a:cubicBezTo>
                  <a:pt x="0" y="616403"/>
                  <a:pt x="206535" y="297444"/>
                  <a:pt x="520561" y="147739"/>
                </a:cubicBezTo>
                <a:lnTo>
                  <a:pt x="598184" y="118308"/>
                </a:lnTo>
                <a:lnTo>
                  <a:pt x="563200" y="0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63500">
            <a:solidFill>
              <a:schemeClr val="bg1"/>
            </a:solidFill>
          </a:ln>
          <a:effectLst>
            <a:outerShdw blurRad="1397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A86ECA7B-87DF-4D46-A82C-FD4936AFED57}"/>
              </a:ext>
            </a:extLst>
          </p:cNvPr>
          <p:cNvSpPr/>
          <p:nvPr/>
        </p:nvSpPr>
        <p:spPr>
          <a:xfrm rot="20340337" flipH="1">
            <a:off x="4397271" y="2312820"/>
            <a:ext cx="1001877" cy="973039"/>
          </a:xfrm>
          <a:custGeom>
            <a:avLst/>
            <a:gdLst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405493 w 1001877"/>
              <a:gd name="connsiteY6" fmla="*/ 973039 h 973039"/>
              <a:gd name="connsiteX7" fmla="*/ 250372 w 1001877"/>
              <a:gd name="connsiteY7" fmla="*/ 798301 h 973039"/>
              <a:gd name="connsiteX8" fmla="*/ 0 w 1001877"/>
              <a:gd name="connsiteY8" fmla="*/ 973039 h 973039"/>
              <a:gd name="connsiteX9" fmla="*/ 520561 w 1001877"/>
              <a:gd name="connsiteY9" fmla="*/ 147739 h 973039"/>
              <a:gd name="connsiteX10" fmla="*/ 598184 w 1001877"/>
              <a:gd name="connsiteY10" fmla="*/ 118308 h 973039"/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250372 w 1001877"/>
              <a:gd name="connsiteY6" fmla="*/ 798301 h 973039"/>
              <a:gd name="connsiteX7" fmla="*/ 0 w 1001877"/>
              <a:gd name="connsiteY7" fmla="*/ 973039 h 973039"/>
              <a:gd name="connsiteX8" fmla="*/ 520561 w 1001877"/>
              <a:gd name="connsiteY8" fmla="*/ 147739 h 973039"/>
              <a:gd name="connsiteX9" fmla="*/ 598184 w 1001877"/>
              <a:gd name="connsiteY9" fmla="*/ 118308 h 973039"/>
              <a:gd name="connsiteX10" fmla="*/ 563200 w 1001877"/>
              <a:gd name="connsiteY10" fmla="*/ 0 h 973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877" h="973039">
                <a:moveTo>
                  <a:pt x="563200" y="0"/>
                </a:moveTo>
                <a:lnTo>
                  <a:pt x="1001877" y="204319"/>
                </a:lnTo>
                <a:lnTo>
                  <a:pt x="744865" y="614353"/>
                </a:lnTo>
                <a:lnTo>
                  <a:pt x="716074" y="516987"/>
                </a:lnTo>
                <a:lnTo>
                  <a:pt x="699727" y="523185"/>
                </a:lnTo>
                <a:cubicBezTo>
                  <a:pt x="528557" y="604786"/>
                  <a:pt x="415979" y="778644"/>
                  <a:pt x="415979" y="973039"/>
                </a:cubicBezTo>
                <a:lnTo>
                  <a:pt x="250372" y="798301"/>
                </a:lnTo>
                <a:lnTo>
                  <a:pt x="0" y="973039"/>
                </a:lnTo>
                <a:cubicBezTo>
                  <a:pt x="0" y="616403"/>
                  <a:pt x="206535" y="297444"/>
                  <a:pt x="520561" y="147739"/>
                </a:cubicBezTo>
                <a:lnTo>
                  <a:pt x="598184" y="118308"/>
                </a:lnTo>
                <a:lnTo>
                  <a:pt x="563200" y="0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63500">
            <a:solidFill>
              <a:schemeClr val="bg1"/>
            </a:solidFill>
          </a:ln>
          <a:effectLst>
            <a:outerShdw blurRad="1397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813428F-6480-42AD-BD09-788F5CB4053D}"/>
              </a:ext>
            </a:extLst>
          </p:cNvPr>
          <p:cNvSpPr/>
          <p:nvPr/>
        </p:nvSpPr>
        <p:spPr>
          <a:xfrm rot="1259663">
            <a:off x="6800622" y="2312819"/>
            <a:ext cx="1001877" cy="973039"/>
          </a:xfrm>
          <a:custGeom>
            <a:avLst/>
            <a:gdLst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405493 w 1001877"/>
              <a:gd name="connsiteY6" fmla="*/ 973039 h 973039"/>
              <a:gd name="connsiteX7" fmla="*/ 250372 w 1001877"/>
              <a:gd name="connsiteY7" fmla="*/ 798301 h 973039"/>
              <a:gd name="connsiteX8" fmla="*/ 0 w 1001877"/>
              <a:gd name="connsiteY8" fmla="*/ 973039 h 973039"/>
              <a:gd name="connsiteX9" fmla="*/ 520561 w 1001877"/>
              <a:gd name="connsiteY9" fmla="*/ 147739 h 973039"/>
              <a:gd name="connsiteX10" fmla="*/ 598184 w 1001877"/>
              <a:gd name="connsiteY10" fmla="*/ 118308 h 973039"/>
              <a:gd name="connsiteX0" fmla="*/ 563200 w 1001877"/>
              <a:gd name="connsiteY0" fmla="*/ 0 h 973039"/>
              <a:gd name="connsiteX1" fmla="*/ 1001877 w 1001877"/>
              <a:gd name="connsiteY1" fmla="*/ 204319 h 973039"/>
              <a:gd name="connsiteX2" fmla="*/ 744865 w 1001877"/>
              <a:gd name="connsiteY2" fmla="*/ 614353 h 973039"/>
              <a:gd name="connsiteX3" fmla="*/ 716074 w 1001877"/>
              <a:gd name="connsiteY3" fmla="*/ 516987 h 973039"/>
              <a:gd name="connsiteX4" fmla="*/ 699727 w 1001877"/>
              <a:gd name="connsiteY4" fmla="*/ 523185 h 973039"/>
              <a:gd name="connsiteX5" fmla="*/ 415979 w 1001877"/>
              <a:gd name="connsiteY5" fmla="*/ 973039 h 973039"/>
              <a:gd name="connsiteX6" fmla="*/ 250372 w 1001877"/>
              <a:gd name="connsiteY6" fmla="*/ 798301 h 973039"/>
              <a:gd name="connsiteX7" fmla="*/ 0 w 1001877"/>
              <a:gd name="connsiteY7" fmla="*/ 973039 h 973039"/>
              <a:gd name="connsiteX8" fmla="*/ 520561 w 1001877"/>
              <a:gd name="connsiteY8" fmla="*/ 147739 h 973039"/>
              <a:gd name="connsiteX9" fmla="*/ 598184 w 1001877"/>
              <a:gd name="connsiteY9" fmla="*/ 118308 h 973039"/>
              <a:gd name="connsiteX10" fmla="*/ 563200 w 1001877"/>
              <a:gd name="connsiteY10" fmla="*/ 0 h 973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1877" h="973039">
                <a:moveTo>
                  <a:pt x="563200" y="0"/>
                </a:moveTo>
                <a:lnTo>
                  <a:pt x="1001877" y="204319"/>
                </a:lnTo>
                <a:lnTo>
                  <a:pt x="744865" y="614353"/>
                </a:lnTo>
                <a:lnTo>
                  <a:pt x="716074" y="516987"/>
                </a:lnTo>
                <a:lnTo>
                  <a:pt x="699727" y="523185"/>
                </a:lnTo>
                <a:cubicBezTo>
                  <a:pt x="528557" y="604786"/>
                  <a:pt x="415979" y="778644"/>
                  <a:pt x="415979" y="973039"/>
                </a:cubicBezTo>
                <a:lnTo>
                  <a:pt x="250372" y="798301"/>
                </a:lnTo>
                <a:lnTo>
                  <a:pt x="0" y="973039"/>
                </a:lnTo>
                <a:cubicBezTo>
                  <a:pt x="0" y="616403"/>
                  <a:pt x="206535" y="297444"/>
                  <a:pt x="520561" y="147739"/>
                </a:cubicBezTo>
                <a:lnTo>
                  <a:pt x="598184" y="118308"/>
                </a:lnTo>
                <a:lnTo>
                  <a:pt x="563200" y="0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63500">
            <a:solidFill>
              <a:schemeClr val="bg1"/>
            </a:solidFill>
          </a:ln>
          <a:effectLst>
            <a:outerShdw blurRad="139700" sx="102000" sy="102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5916E29-8F14-45D8-BE4A-BBF85F94743F}"/>
              </a:ext>
            </a:extLst>
          </p:cNvPr>
          <p:cNvGrpSpPr/>
          <p:nvPr/>
        </p:nvGrpSpPr>
        <p:grpSpPr>
          <a:xfrm>
            <a:off x="8364311" y="1450575"/>
            <a:ext cx="2975751" cy="2197135"/>
            <a:chOff x="1026566" y="4088869"/>
            <a:chExt cx="2975751" cy="2197135"/>
          </a:xfrm>
        </p:grpSpPr>
        <p:sp>
          <p:nvSpPr>
            <p:cNvPr id="41" name="图形 87">
              <a:extLst>
                <a:ext uri="{FF2B5EF4-FFF2-40B4-BE49-F238E27FC236}">
                  <a16:creationId xmlns:a16="http://schemas.microsoft.com/office/drawing/2014/main" id="{A25FE7B3-DCB8-4C1E-BA90-E3C3FC5C9F15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42" name="图形 87">
              <a:extLst>
                <a:ext uri="{FF2B5EF4-FFF2-40B4-BE49-F238E27FC236}">
                  <a16:creationId xmlns:a16="http://schemas.microsoft.com/office/drawing/2014/main" id="{9416A017-9976-49EB-BCC8-455995A665AB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43" name="图形 87">
              <a:extLst>
                <a:ext uri="{FF2B5EF4-FFF2-40B4-BE49-F238E27FC236}">
                  <a16:creationId xmlns:a16="http://schemas.microsoft.com/office/drawing/2014/main" id="{DD351DEE-00BF-4369-BF2B-BD46C42A4B9C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53286347-3531-4208-B588-A4FC6CD5AFE2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BC8C4C37-7750-497A-8E5F-E16F3AFCA71B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B1C98F73-85DC-487F-BAEF-26E8A44C073C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C101932F-7DC2-4AD0-9D02-50808C0ABB01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2E7E65D-134C-467C-9601-494FC04FE48F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5F2A12D-F76A-4A58-8267-4547EDA31B6A}"/>
              </a:ext>
            </a:extLst>
          </p:cNvPr>
          <p:cNvGrpSpPr/>
          <p:nvPr/>
        </p:nvGrpSpPr>
        <p:grpSpPr>
          <a:xfrm>
            <a:off x="8364311" y="4101088"/>
            <a:ext cx="2975751" cy="2197135"/>
            <a:chOff x="1026566" y="4088869"/>
            <a:chExt cx="2975751" cy="2197135"/>
          </a:xfrm>
        </p:grpSpPr>
        <p:sp>
          <p:nvSpPr>
            <p:cNvPr id="50" name="图形 87">
              <a:extLst>
                <a:ext uri="{FF2B5EF4-FFF2-40B4-BE49-F238E27FC236}">
                  <a16:creationId xmlns:a16="http://schemas.microsoft.com/office/drawing/2014/main" id="{E83B8733-0956-476D-B26C-9F1B6F45CDFB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51" name="图形 87">
              <a:extLst>
                <a:ext uri="{FF2B5EF4-FFF2-40B4-BE49-F238E27FC236}">
                  <a16:creationId xmlns:a16="http://schemas.microsoft.com/office/drawing/2014/main" id="{83D5B3BB-F5B7-4EA7-8563-851F769BDE58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52" name="图形 87">
              <a:extLst>
                <a:ext uri="{FF2B5EF4-FFF2-40B4-BE49-F238E27FC236}">
                  <a16:creationId xmlns:a16="http://schemas.microsoft.com/office/drawing/2014/main" id="{0B39999E-68D6-44C6-8A24-84E688B4DA10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DED31D0-833D-440B-917D-71D5590E987B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455B1D47-6182-4A38-9674-EF45D7894128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98016C91-CDC7-4392-8A9F-F8E5EFBC2A68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147A7F4F-5314-4318-90FB-68F78279622B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F11F0EA-9E42-486C-BA4A-9A8E98E0368B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A8B3E62-BABC-4275-AE0C-B6669ECBC972}"/>
              </a:ext>
            </a:extLst>
          </p:cNvPr>
          <p:cNvGrpSpPr/>
          <p:nvPr/>
        </p:nvGrpSpPr>
        <p:grpSpPr>
          <a:xfrm>
            <a:off x="1076726" y="1450575"/>
            <a:ext cx="2975751" cy="2197135"/>
            <a:chOff x="1026566" y="4088869"/>
            <a:chExt cx="2975751" cy="2197135"/>
          </a:xfrm>
        </p:grpSpPr>
        <p:sp>
          <p:nvSpPr>
            <p:cNvPr id="59" name="图形 87">
              <a:extLst>
                <a:ext uri="{FF2B5EF4-FFF2-40B4-BE49-F238E27FC236}">
                  <a16:creationId xmlns:a16="http://schemas.microsoft.com/office/drawing/2014/main" id="{47452D81-3AB7-4DE1-9F0F-8D1F85392C11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0" name="图形 87">
              <a:extLst>
                <a:ext uri="{FF2B5EF4-FFF2-40B4-BE49-F238E27FC236}">
                  <a16:creationId xmlns:a16="http://schemas.microsoft.com/office/drawing/2014/main" id="{5BF50A66-D49E-443E-B7CF-0B3C32C0BF0B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1" name="图形 87">
              <a:extLst>
                <a:ext uri="{FF2B5EF4-FFF2-40B4-BE49-F238E27FC236}">
                  <a16:creationId xmlns:a16="http://schemas.microsoft.com/office/drawing/2014/main" id="{6E4048EB-9469-4B9E-ACB0-A8C7120F8231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C25878F-8D39-4045-8B6D-17D70681F80B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9EDC4A8F-E94A-44CF-9709-FA3E82A435B8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5" name="矩形: 圆角 64">
                <a:extLst>
                  <a:ext uri="{FF2B5EF4-FFF2-40B4-BE49-F238E27FC236}">
                    <a16:creationId xmlns:a16="http://schemas.microsoft.com/office/drawing/2014/main" id="{0B23E204-930B-4B16-BE4F-4E4872B7630D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6" name="矩形: 圆角 65">
                <a:extLst>
                  <a:ext uri="{FF2B5EF4-FFF2-40B4-BE49-F238E27FC236}">
                    <a16:creationId xmlns:a16="http://schemas.microsoft.com/office/drawing/2014/main" id="{AD59D421-6A95-49FC-AB0C-64434823C7C9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DFFB3DA-3344-45AD-9E0F-29F095818A47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0DC0732-9813-40F2-B3E6-F9A5F62C9B00}"/>
              </a:ext>
            </a:extLst>
          </p:cNvPr>
          <p:cNvGrpSpPr/>
          <p:nvPr/>
        </p:nvGrpSpPr>
        <p:grpSpPr>
          <a:xfrm>
            <a:off x="1076726" y="4101088"/>
            <a:ext cx="2975751" cy="2197135"/>
            <a:chOff x="1026566" y="4088869"/>
            <a:chExt cx="2975751" cy="2197135"/>
          </a:xfrm>
        </p:grpSpPr>
        <p:sp>
          <p:nvSpPr>
            <p:cNvPr id="68" name="图形 87">
              <a:extLst>
                <a:ext uri="{FF2B5EF4-FFF2-40B4-BE49-F238E27FC236}">
                  <a16:creationId xmlns:a16="http://schemas.microsoft.com/office/drawing/2014/main" id="{4D89883D-3EC5-4308-A4FD-C93FF881383C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9" name="图形 87">
              <a:extLst>
                <a:ext uri="{FF2B5EF4-FFF2-40B4-BE49-F238E27FC236}">
                  <a16:creationId xmlns:a16="http://schemas.microsoft.com/office/drawing/2014/main" id="{C88AC5C2-F30D-4F0A-A6E4-10A12964C8ED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0" name="图形 87">
              <a:extLst>
                <a:ext uri="{FF2B5EF4-FFF2-40B4-BE49-F238E27FC236}">
                  <a16:creationId xmlns:a16="http://schemas.microsoft.com/office/drawing/2014/main" id="{9C2A37C9-F78A-45EE-B4B0-A36EBFA330A3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A5F66C4D-2CE2-4277-802F-B4BA755B675F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3DF4D2D4-158D-4E94-A506-2314CA1AB286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9A28C503-DA0A-46BC-A498-184488B65072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4BE29369-2AC2-4A39-B6AF-70912082C9F0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BA10BBEA-DA95-44FF-B042-63D4F9E155E1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6B4802FC-1E36-40D1-87CB-265BC8263B21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4AA3ACF-6525-420B-BBD1-458F9362C826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E7ABEB0-CDA3-48C6-AB53-171115EB3AC1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A1B8BE1-EFA6-4C38-A0A1-5CEE1BC9960D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3116FA5-D201-4716-9418-3C0200AA0CAD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5484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图片 364" descr="黑暗中有蒸汽&#10;&#10;中度可信度描述已自动生成">
            <a:extLst>
              <a:ext uri="{FF2B5EF4-FFF2-40B4-BE49-F238E27FC236}">
                <a16:creationId xmlns:a16="http://schemas.microsoft.com/office/drawing/2014/main" id="{7C6809FA-F673-4CAC-AC62-C65C4EF24C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363779"/>
            <a:ext cx="12192000" cy="1494221"/>
          </a:xfrm>
          <a:custGeom>
            <a:avLst/>
            <a:gdLst>
              <a:gd name="connsiteX0" fmla="*/ 0 w 12192000"/>
              <a:gd name="connsiteY0" fmla="*/ 0 h 1494221"/>
              <a:gd name="connsiteX1" fmla="*/ 12192000 w 12192000"/>
              <a:gd name="connsiteY1" fmla="*/ 0 h 1494221"/>
              <a:gd name="connsiteX2" fmla="*/ 12192000 w 12192000"/>
              <a:gd name="connsiteY2" fmla="*/ 1494221 h 1494221"/>
              <a:gd name="connsiteX3" fmla="*/ 0 w 12192000"/>
              <a:gd name="connsiteY3" fmla="*/ 1494221 h 1494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94221">
                <a:moveTo>
                  <a:pt x="0" y="0"/>
                </a:moveTo>
                <a:lnTo>
                  <a:pt x="12192000" y="0"/>
                </a:lnTo>
                <a:lnTo>
                  <a:pt x="12192000" y="1494221"/>
                </a:lnTo>
                <a:lnTo>
                  <a:pt x="0" y="1494221"/>
                </a:lnTo>
                <a:close/>
              </a:path>
            </a:pathLst>
          </a:custGeom>
        </p:spPr>
      </p:pic>
      <p:pic>
        <p:nvPicPr>
          <p:cNvPr id="2" name="图片 1" descr="黑暗中有蒸汽&#10;&#10;中度可信度描述已自动生成">
            <a:extLst>
              <a:ext uri="{FF2B5EF4-FFF2-40B4-BE49-F238E27FC236}">
                <a16:creationId xmlns:a16="http://schemas.microsoft.com/office/drawing/2014/main" id="{2FF59051-73CF-42BB-A801-F51D8FCF8B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DDB4815-1664-4077-ABD1-D2CC99E48321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7A4E775-FF76-47FB-A72A-D203321565A3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145DDB-D7FB-4C2C-98F7-CB02F0E9F267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BD2B3EB8-CFD1-4906-A7D6-900B7D488745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F368D8A-9377-4D96-99B2-353CED5CEEFB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0F5842B-5B02-4FB1-963E-863F31A9718B}"/>
              </a:ext>
            </a:extLst>
          </p:cNvPr>
          <p:cNvSpPr/>
          <p:nvPr/>
        </p:nvSpPr>
        <p:spPr>
          <a:xfrm rot="5400000">
            <a:off x="4436954" y="-2202791"/>
            <a:ext cx="3318093" cy="12192000"/>
          </a:xfrm>
          <a:custGeom>
            <a:avLst/>
            <a:gdLst>
              <a:gd name="connsiteX0" fmla="*/ 0 w 3318093"/>
              <a:gd name="connsiteY0" fmla="*/ 1677712 h 12192000"/>
              <a:gd name="connsiteX1" fmla="*/ 9772 w 3318093"/>
              <a:gd name="connsiteY1" fmla="*/ 1626066 h 12192000"/>
              <a:gd name="connsiteX2" fmla="*/ 124352 w 3318093"/>
              <a:gd name="connsiteY2" fmla="*/ 1545024 h 12192000"/>
              <a:gd name="connsiteX3" fmla="*/ 128385 w 3318093"/>
              <a:gd name="connsiteY3" fmla="*/ 1545024 h 12192000"/>
              <a:gd name="connsiteX4" fmla="*/ 128391 w 3318093"/>
              <a:gd name="connsiteY4" fmla="*/ 1545024 h 12192000"/>
              <a:gd name="connsiteX5" fmla="*/ 1659039 w 3318093"/>
              <a:gd name="connsiteY5" fmla="*/ 1545024 h 12192000"/>
              <a:gd name="connsiteX6" fmla="*/ 1659046 w 3318093"/>
              <a:gd name="connsiteY6" fmla="*/ 1545024 h 12192000"/>
              <a:gd name="connsiteX7" fmla="*/ 1659048 w 3318093"/>
              <a:gd name="connsiteY7" fmla="*/ 1545024 h 12192000"/>
              <a:gd name="connsiteX8" fmla="*/ 1783400 w 3318093"/>
              <a:gd name="connsiteY8" fmla="*/ 1677713 h 12192000"/>
              <a:gd name="connsiteX9" fmla="*/ 1783398 w 3318093"/>
              <a:gd name="connsiteY9" fmla="*/ 1677713 h 12192000"/>
              <a:gd name="connsiteX10" fmla="*/ 1783397 w 3318093"/>
              <a:gd name="connsiteY10" fmla="*/ 1677720 h 12192000"/>
              <a:gd name="connsiteX11" fmla="*/ 1783396 w 3318093"/>
              <a:gd name="connsiteY11" fmla="*/ 11036827 h 12192000"/>
              <a:gd name="connsiteX12" fmla="*/ 3069388 w 3318093"/>
              <a:gd name="connsiteY12" fmla="*/ 11036827 h 12192000"/>
              <a:gd name="connsiteX13" fmla="*/ 3069389 w 3318093"/>
              <a:gd name="connsiteY13" fmla="*/ 0 h 12192000"/>
              <a:gd name="connsiteX14" fmla="*/ 3318092 w 3318093"/>
              <a:gd name="connsiteY14" fmla="*/ 0 h 12192000"/>
              <a:gd name="connsiteX15" fmla="*/ 3318089 w 3318093"/>
              <a:gd name="connsiteY15" fmla="*/ 11169494 h 12192000"/>
              <a:gd name="connsiteX16" fmla="*/ 3318093 w 3318093"/>
              <a:gd name="connsiteY16" fmla="*/ 11169514 h 12192000"/>
              <a:gd name="connsiteX17" fmla="*/ 3318092 w 3318093"/>
              <a:gd name="connsiteY17" fmla="*/ 11169514 h 12192000"/>
              <a:gd name="connsiteX18" fmla="*/ 3318083 w 3318093"/>
              <a:gd name="connsiteY18" fmla="*/ 11169562 h 12192000"/>
              <a:gd name="connsiteX19" fmla="*/ 3312499 w 3318093"/>
              <a:gd name="connsiteY19" fmla="*/ 11208967 h 12192000"/>
              <a:gd name="connsiteX20" fmla="*/ 3309270 w 3318093"/>
              <a:gd name="connsiteY20" fmla="*/ 11216134 h 12192000"/>
              <a:gd name="connsiteX21" fmla="*/ 3308320 w 3318093"/>
              <a:gd name="connsiteY21" fmla="*/ 11221160 h 12192000"/>
              <a:gd name="connsiteX22" fmla="*/ 3303742 w 3318093"/>
              <a:gd name="connsiteY22" fmla="*/ 11228405 h 12192000"/>
              <a:gd name="connsiteX23" fmla="*/ 3296853 w 3318093"/>
              <a:gd name="connsiteY23" fmla="*/ 11243694 h 12192000"/>
              <a:gd name="connsiteX24" fmla="*/ 3290618 w 3318093"/>
              <a:gd name="connsiteY24" fmla="*/ 11249173 h 12192000"/>
              <a:gd name="connsiteX25" fmla="*/ 3281670 w 3318093"/>
              <a:gd name="connsiteY25" fmla="*/ 11263337 h 12192000"/>
              <a:gd name="connsiteX26" fmla="*/ 3193741 w 3318093"/>
              <a:gd name="connsiteY26" fmla="*/ 11302199 h 12192000"/>
              <a:gd name="connsiteX27" fmla="*/ 1659055 w 3318093"/>
              <a:gd name="connsiteY27" fmla="*/ 11302198 h 12192000"/>
              <a:gd name="connsiteX28" fmla="*/ 1659044 w 3318093"/>
              <a:gd name="connsiteY28" fmla="*/ 11302199 h 12192000"/>
              <a:gd name="connsiteX29" fmla="*/ 1658999 w 3318093"/>
              <a:gd name="connsiteY29" fmla="*/ 11302189 h 12192000"/>
              <a:gd name="connsiteX30" fmla="*/ 1622067 w 3318093"/>
              <a:gd name="connsiteY30" fmla="*/ 11296231 h 12192000"/>
              <a:gd name="connsiteX31" fmla="*/ 1615353 w 3318093"/>
              <a:gd name="connsiteY31" fmla="*/ 11292788 h 12192000"/>
              <a:gd name="connsiteX32" fmla="*/ 1610642 w 3318093"/>
              <a:gd name="connsiteY32" fmla="*/ 11291772 h 12192000"/>
              <a:gd name="connsiteX33" fmla="*/ 1603854 w 3318093"/>
              <a:gd name="connsiteY33" fmla="*/ 11286890 h 12192000"/>
              <a:gd name="connsiteX34" fmla="*/ 1589521 w 3318093"/>
              <a:gd name="connsiteY34" fmla="*/ 11279536 h 12192000"/>
              <a:gd name="connsiteX35" fmla="*/ 1584385 w 3318093"/>
              <a:gd name="connsiteY35" fmla="*/ 11272883 h 12192000"/>
              <a:gd name="connsiteX36" fmla="*/ 1571116 w 3318093"/>
              <a:gd name="connsiteY36" fmla="*/ 11263337 h 12192000"/>
              <a:gd name="connsiteX37" fmla="*/ 1534694 w 3318093"/>
              <a:gd name="connsiteY37" fmla="*/ 11169514 h 12192000"/>
              <a:gd name="connsiteX38" fmla="*/ 1534694 w 3318093"/>
              <a:gd name="connsiteY38" fmla="*/ 1810397 h 12192000"/>
              <a:gd name="connsiteX39" fmla="*/ 252743 w 3318093"/>
              <a:gd name="connsiteY39" fmla="*/ 1810397 h 12192000"/>
              <a:gd name="connsiteX40" fmla="*/ 252742 w 3318093"/>
              <a:gd name="connsiteY40" fmla="*/ 12192000 h 12192000"/>
              <a:gd name="connsiteX41" fmla="*/ 4040 w 3318093"/>
              <a:gd name="connsiteY41" fmla="*/ 12192000 h 12192000"/>
              <a:gd name="connsiteX42" fmla="*/ 4041 w 3318093"/>
              <a:gd name="connsiteY42" fmla="*/ 1699065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318093" h="12192000">
                <a:moveTo>
                  <a:pt x="0" y="1677712"/>
                </a:moveTo>
                <a:lnTo>
                  <a:pt x="9772" y="1626066"/>
                </a:lnTo>
                <a:cubicBezTo>
                  <a:pt x="28649" y="1578443"/>
                  <a:pt x="72845" y="1545024"/>
                  <a:pt x="124352" y="1545024"/>
                </a:cubicBezTo>
                <a:lnTo>
                  <a:pt x="128385" y="1545024"/>
                </a:lnTo>
                <a:lnTo>
                  <a:pt x="128391" y="1545024"/>
                </a:lnTo>
                <a:lnTo>
                  <a:pt x="1659039" y="1545024"/>
                </a:lnTo>
                <a:lnTo>
                  <a:pt x="1659046" y="1545024"/>
                </a:lnTo>
                <a:lnTo>
                  <a:pt x="1659048" y="1545024"/>
                </a:lnTo>
                <a:cubicBezTo>
                  <a:pt x="1727725" y="1545024"/>
                  <a:pt x="1783400" y="1604434"/>
                  <a:pt x="1783400" y="1677713"/>
                </a:cubicBezTo>
                <a:lnTo>
                  <a:pt x="1783398" y="1677713"/>
                </a:lnTo>
                <a:lnTo>
                  <a:pt x="1783397" y="1677720"/>
                </a:lnTo>
                <a:lnTo>
                  <a:pt x="1783396" y="11036827"/>
                </a:lnTo>
                <a:lnTo>
                  <a:pt x="3069388" y="11036827"/>
                </a:lnTo>
                <a:lnTo>
                  <a:pt x="3069389" y="0"/>
                </a:lnTo>
                <a:lnTo>
                  <a:pt x="3318092" y="0"/>
                </a:lnTo>
                <a:lnTo>
                  <a:pt x="3318089" y="11169494"/>
                </a:lnTo>
                <a:lnTo>
                  <a:pt x="3318093" y="11169514"/>
                </a:lnTo>
                <a:lnTo>
                  <a:pt x="3318092" y="11169514"/>
                </a:lnTo>
                <a:lnTo>
                  <a:pt x="3318083" y="11169562"/>
                </a:lnTo>
                <a:lnTo>
                  <a:pt x="3312499" y="11208967"/>
                </a:lnTo>
                <a:lnTo>
                  <a:pt x="3309270" y="11216134"/>
                </a:lnTo>
                <a:lnTo>
                  <a:pt x="3308320" y="11221160"/>
                </a:lnTo>
                <a:lnTo>
                  <a:pt x="3303742" y="11228405"/>
                </a:lnTo>
                <a:lnTo>
                  <a:pt x="3296853" y="11243694"/>
                </a:lnTo>
                <a:lnTo>
                  <a:pt x="3290618" y="11249173"/>
                </a:lnTo>
                <a:lnTo>
                  <a:pt x="3281670" y="11263337"/>
                </a:lnTo>
                <a:cubicBezTo>
                  <a:pt x="3259167" y="11287348"/>
                  <a:pt x="3228079" y="11302199"/>
                  <a:pt x="3193741" y="11302199"/>
                </a:cubicBezTo>
                <a:lnTo>
                  <a:pt x="1659055" y="11302198"/>
                </a:lnTo>
                <a:lnTo>
                  <a:pt x="1659044" y="11302199"/>
                </a:lnTo>
                <a:lnTo>
                  <a:pt x="1658999" y="11302189"/>
                </a:lnTo>
                <a:lnTo>
                  <a:pt x="1622067" y="11296231"/>
                </a:lnTo>
                <a:lnTo>
                  <a:pt x="1615353" y="11292788"/>
                </a:lnTo>
                <a:lnTo>
                  <a:pt x="1610642" y="11291772"/>
                </a:lnTo>
                <a:lnTo>
                  <a:pt x="1603854" y="11286890"/>
                </a:lnTo>
                <a:lnTo>
                  <a:pt x="1589521" y="11279536"/>
                </a:lnTo>
                <a:lnTo>
                  <a:pt x="1584385" y="11272883"/>
                </a:lnTo>
                <a:lnTo>
                  <a:pt x="1571116" y="11263337"/>
                </a:lnTo>
                <a:cubicBezTo>
                  <a:pt x="1548612" y="11239325"/>
                  <a:pt x="1534694" y="11206153"/>
                  <a:pt x="1534694" y="11169514"/>
                </a:cubicBezTo>
                <a:lnTo>
                  <a:pt x="1534694" y="1810397"/>
                </a:lnTo>
                <a:lnTo>
                  <a:pt x="252743" y="1810397"/>
                </a:lnTo>
                <a:lnTo>
                  <a:pt x="252742" y="12192000"/>
                </a:lnTo>
                <a:lnTo>
                  <a:pt x="4040" y="12192000"/>
                </a:lnTo>
                <a:lnTo>
                  <a:pt x="4041" y="1699065"/>
                </a:lnTo>
                <a:close/>
              </a:path>
            </a:pathLst>
          </a:custGeom>
          <a:solidFill>
            <a:srgbClr val="E78E35"/>
          </a:solidFill>
          <a:ln w="793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6CB8CCB-46FE-4071-9876-7CA0D3043BA6}"/>
              </a:ext>
            </a:extLst>
          </p:cNvPr>
          <p:cNvGrpSpPr/>
          <p:nvPr/>
        </p:nvGrpSpPr>
        <p:grpSpPr>
          <a:xfrm>
            <a:off x="2100422" y="2051222"/>
            <a:ext cx="598792" cy="601920"/>
            <a:chOff x="4742941" y="1908380"/>
            <a:chExt cx="3025434" cy="3041240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77EC840-3946-4CCA-AE7D-79D40E1E0C7E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32" name="椭圆 3">
                <a:extLst>
                  <a:ext uri="{FF2B5EF4-FFF2-40B4-BE49-F238E27FC236}">
                    <a16:creationId xmlns:a16="http://schemas.microsoft.com/office/drawing/2014/main" id="{B819D6C9-B124-4564-8CB0-BD02314FF48E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94F27E71-34B3-411E-8962-94DDD9D2575B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C98780C-BEAB-4A7C-916F-07012975C97C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25" name="椭圆 3">
                <a:extLst>
                  <a:ext uri="{FF2B5EF4-FFF2-40B4-BE49-F238E27FC236}">
                    <a16:creationId xmlns:a16="http://schemas.microsoft.com/office/drawing/2014/main" id="{772F3AD8-1309-4A15-8FA2-19AD38999F5A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0157AD2D-DA51-4A4F-B324-4171AE4D59EC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4DB088DD-BAED-4917-B2D9-8C297888B57C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8" name="椭圆 3">
                <a:extLst>
                  <a:ext uri="{FF2B5EF4-FFF2-40B4-BE49-F238E27FC236}">
                    <a16:creationId xmlns:a16="http://schemas.microsoft.com/office/drawing/2014/main" id="{806F2D51-8ACF-4377-9B70-59CB7098E576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89E147E5-2330-4F1E-86A8-588F177F2F55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F55FA6F-0575-4E60-A47A-9975E0409CD7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E844555-E2A7-42F2-990A-03A9721830A2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24" name="pawprint_51848">
              <a:extLst>
                <a:ext uri="{FF2B5EF4-FFF2-40B4-BE49-F238E27FC236}">
                  <a16:creationId xmlns:a16="http://schemas.microsoft.com/office/drawing/2014/main" id="{10A548AC-31D2-4C41-AEF3-54F3AF5CD89C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AD8B9B1-9E15-4F8E-973A-6225144705DA}"/>
              </a:ext>
            </a:extLst>
          </p:cNvPr>
          <p:cNvGrpSpPr/>
          <p:nvPr/>
        </p:nvGrpSpPr>
        <p:grpSpPr>
          <a:xfrm>
            <a:off x="4971048" y="2051222"/>
            <a:ext cx="598792" cy="601920"/>
            <a:chOff x="4742941" y="1908380"/>
            <a:chExt cx="3025434" cy="3041240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29B07E3-6CF4-474D-B2FE-72C2A7FA6B2C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45" name="椭圆 3">
                <a:extLst>
                  <a:ext uri="{FF2B5EF4-FFF2-40B4-BE49-F238E27FC236}">
                    <a16:creationId xmlns:a16="http://schemas.microsoft.com/office/drawing/2014/main" id="{8069AF0E-39C5-46C2-9971-FA4C92DE7FAF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5B709BE-4CDC-483F-AAAF-CDD9C857DBCC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2CA6BAF-B93B-45CC-9B9C-C9AA582876E2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38" name="椭圆 3">
                <a:extLst>
                  <a:ext uri="{FF2B5EF4-FFF2-40B4-BE49-F238E27FC236}">
                    <a16:creationId xmlns:a16="http://schemas.microsoft.com/office/drawing/2014/main" id="{E2CFBF1C-887E-4725-993A-D8F819243404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2D4F138-158D-45C2-AC80-C681F8C84C0D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0741CFB6-ED05-44E6-8F2B-9D3F8371F04E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1" name="椭圆 3">
                <a:extLst>
                  <a:ext uri="{FF2B5EF4-FFF2-40B4-BE49-F238E27FC236}">
                    <a16:creationId xmlns:a16="http://schemas.microsoft.com/office/drawing/2014/main" id="{0544EE40-38EA-44FD-B0D9-515FE4134A2A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E6D93F53-9D6E-4466-9613-BF1BF5F653AF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997415C-5528-484E-9918-45BD184B317A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C4D32B10-E2AE-4DDE-9B55-AA281A695183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37" name="pawprint_51848">
              <a:extLst>
                <a:ext uri="{FF2B5EF4-FFF2-40B4-BE49-F238E27FC236}">
                  <a16:creationId xmlns:a16="http://schemas.microsoft.com/office/drawing/2014/main" id="{CDDD9569-EB8C-4B0A-90E6-D777289E8AD6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AC2D1BFB-0642-4D5E-8861-6C4414206473}"/>
              </a:ext>
            </a:extLst>
          </p:cNvPr>
          <p:cNvGrpSpPr/>
          <p:nvPr/>
        </p:nvGrpSpPr>
        <p:grpSpPr>
          <a:xfrm>
            <a:off x="7854575" y="2051222"/>
            <a:ext cx="598792" cy="601920"/>
            <a:chOff x="4742941" y="1908380"/>
            <a:chExt cx="3025434" cy="3041240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EEC46ABB-18D2-4194-9578-606A533D3A53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58" name="椭圆 3">
                <a:extLst>
                  <a:ext uri="{FF2B5EF4-FFF2-40B4-BE49-F238E27FC236}">
                    <a16:creationId xmlns:a16="http://schemas.microsoft.com/office/drawing/2014/main" id="{49D85EBF-D03D-4709-B01E-263CDB231282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B997140-A9A0-4CE9-A576-71400409D40A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1C7359A0-66F8-4A07-B0CF-34F3C2B2977C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51" name="椭圆 3">
                <a:extLst>
                  <a:ext uri="{FF2B5EF4-FFF2-40B4-BE49-F238E27FC236}">
                    <a16:creationId xmlns:a16="http://schemas.microsoft.com/office/drawing/2014/main" id="{E4C523EA-AA7D-4905-9A09-E87C84EC757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98D84973-3F79-4B17-A043-9428CFA9D720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7F22AC3-EF48-4EDB-9D9A-A0E9418C29D4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4" name="椭圆 3">
                <a:extLst>
                  <a:ext uri="{FF2B5EF4-FFF2-40B4-BE49-F238E27FC236}">
                    <a16:creationId xmlns:a16="http://schemas.microsoft.com/office/drawing/2014/main" id="{0EFEC7FA-7180-4243-8395-6810A7B8DCD1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EC6BCC83-3A83-4FAB-9B0F-C51099407B4D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748DDACB-69A5-4DEC-863E-D79327C4717D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D403C945-7B6D-42FA-ABBC-A1C8AA64DE2F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50" name="pawprint_51848">
              <a:extLst>
                <a:ext uri="{FF2B5EF4-FFF2-40B4-BE49-F238E27FC236}">
                  <a16:creationId xmlns:a16="http://schemas.microsoft.com/office/drawing/2014/main" id="{B75308D1-FBF9-4CBB-8F15-9BA23F84B993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204" name="组合 203">
            <a:extLst>
              <a:ext uri="{FF2B5EF4-FFF2-40B4-BE49-F238E27FC236}">
                <a16:creationId xmlns:a16="http://schemas.microsoft.com/office/drawing/2014/main" id="{E01495E4-59FC-4888-AD81-9565DE5839D9}"/>
              </a:ext>
            </a:extLst>
          </p:cNvPr>
          <p:cNvGrpSpPr/>
          <p:nvPr/>
        </p:nvGrpSpPr>
        <p:grpSpPr>
          <a:xfrm>
            <a:off x="1118723" y="2747506"/>
            <a:ext cx="2500350" cy="465645"/>
            <a:chOff x="5953458" y="698695"/>
            <a:chExt cx="5276287" cy="982614"/>
          </a:xfrm>
        </p:grpSpPr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CEF15161-B271-44DC-BFC9-8EB40EA8B7BB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64CC6461-6F8F-46DE-9D16-5137E1DD654B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F703F16B-E499-45C8-9204-CABC0E671380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450A00D6-176E-4CE0-A975-DCF7719A711C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9524DC01-6D63-4F37-8E59-AFD7FF598F27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ECDDE3F-7A8D-4655-A71F-1BDD63157E03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D1FE369E-AD83-4133-994A-44A19D85542A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4B80E7D1-D847-4C5C-AE64-EB66772C935B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88274BD3-54F7-4253-B018-56354BD62364}"/>
              </a:ext>
            </a:extLst>
          </p:cNvPr>
          <p:cNvGrpSpPr/>
          <p:nvPr/>
        </p:nvGrpSpPr>
        <p:grpSpPr>
          <a:xfrm>
            <a:off x="4020269" y="2747506"/>
            <a:ext cx="2500350" cy="465645"/>
            <a:chOff x="5953458" y="698695"/>
            <a:chExt cx="5276287" cy="982614"/>
          </a:xfrm>
        </p:grpSpPr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F4FC8970-7560-4113-B1C9-AB5046BE9596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CF189584-53B8-4367-9883-3E39DD004535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C149EFDF-2EEF-4918-B70C-A4DC90771D22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AF80370F-4200-4B1B-981F-9062AB1AF689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id="{32EA0A90-566A-466B-8119-ABF30177B5B9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2C27D788-34B9-4CA4-BB90-7D54BB091F1C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id="{4EF04A3A-70B7-4E25-AADD-6D2D46F7AEE0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D0B42C68-4E79-458F-A8BD-8EFB02951D79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222" name="组合 221">
            <a:extLst>
              <a:ext uri="{FF2B5EF4-FFF2-40B4-BE49-F238E27FC236}">
                <a16:creationId xmlns:a16="http://schemas.microsoft.com/office/drawing/2014/main" id="{A1CCAADB-544C-438F-A445-70164F948E53}"/>
              </a:ext>
            </a:extLst>
          </p:cNvPr>
          <p:cNvGrpSpPr/>
          <p:nvPr/>
        </p:nvGrpSpPr>
        <p:grpSpPr>
          <a:xfrm>
            <a:off x="6921815" y="2747506"/>
            <a:ext cx="2500350" cy="465645"/>
            <a:chOff x="5953458" y="698695"/>
            <a:chExt cx="5276287" cy="982614"/>
          </a:xfrm>
        </p:grpSpPr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580A35B6-DEAB-4FEA-BF84-BC8B0B0A6B92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19EE0278-762A-4D2A-894F-56B9694E103C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id="{B27F019A-9242-4059-9593-512AA8606BC9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id="{EDED329A-A99D-4A35-A968-C7CA46890692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C4CE9F6F-2E00-4A92-9FE4-E12D21718857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id="{6CC12842-1C7E-4AEB-8193-252956BA6560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id="{EA20D7E4-3C80-4227-B139-59D4E5A7189B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224" name="文本框 223">
              <a:extLst>
                <a:ext uri="{FF2B5EF4-FFF2-40B4-BE49-F238E27FC236}">
                  <a16:creationId xmlns:a16="http://schemas.microsoft.com/office/drawing/2014/main" id="{05868076-AACE-435D-9AC6-B287F83861C1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45472A8F-0FD8-48EB-A6DC-73751CC7B086}"/>
              </a:ext>
            </a:extLst>
          </p:cNvPr>
          <p:cNvGrpSpPr/>
          <p:nvPr/>
        </p:nvGrpSpPr>
        <p:grpSpPr>
          <a:xfrm>
            <a:off x="3082121" y="3571103"/>
            <a:ext cx="598792" cy="601920"/>
            <a:chOff x="4742941" y="1908380"/>
            <a:chExt cx="3025434" cy="3041240"/>
          </a:xfrm>
        </p:grpSpPr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06294A55-BC7F-4CBE-8C83-3EDB864AEEC0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242" name="椭圆 3">
                <a:extLst>
                  <a:ext uri="{FF2B5EF4-FFF2-40B4-BE49-F238E27FC236}">
                    <a16:creationId xmlns:a16="http://schemas.microsoft.com/office/drawing/2014/main" id="{04F2FE8B-07D1-49EE-8E66-6875EE05E5F8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id="{E8C8C0F8-7E7E-4095-9FB3-656CFACE17FA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C1625BC3-8196-4F2A-A562-F4224551886C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235" name="椭圆 3">
                <a:extLst>
                  <a:ext uri="{FF2B5EF4-FFF2-40B4-BE49-F238E27FC236}">
                    <a16:creationId xmlns:a16="http://schemas.microsoft.com/office/drawing/2014/main" id="{8E8A6D41-D103-441B-8370-D9942ED2F212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id="{89D85BAF-BDC3-4944-90D4-89515C345D94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id="{A00DBFED-0DFD-4ADA-B966-83DFE7AD03B7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8" name="椭圆 3">
                <a:extLst>
                  <a:ext uri="{FF2B5EF4-FFF2-40B4-BE49-F238E27FC236}">
                    <a16:creationId xmlns:a16="http://schemas.microsoft.com/office/drawing/2014/main" id="{5EC34B37-5E2B-48CD-A394-DA825BE4E23E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9" name="椭圆 238">
                <a:extLst>
                  <a:ext uri="{FF2B5EF4-FFF2-40B4-BE49-F238E27FC236}">
                    <a16:creationId xmlns:a16="http://schemas.microsoft.com/office/drawing/2014/main" id="{7A887F23-820E-43B4-9E7E-94B6137459BC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40" name="椭圆 239">
                <a:extLst>
                  <a:ext uri="{FF2B5EF4-FFF2-40B4-BE49-F238E27FC236}">
                    <a16:creationId xmlns:a16="http://schemas.microsoft.com/office/drawing/2014/main" id="{33C6195B-D806-432D-80B0-261CC7FA027B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41" name="椭圆 240">
                <a:extLst>
                  <a:ext uri="{FF2B5EF4-FFF2-40B4-BE49-F238E27FC236}">
                    <a16:creationId xmlns:a16="http://schemas.microsoft.com/office/drawing/2014/main" id="{28CD1C18-3C92-488B-9162-49FF2BC74550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234" name="pawprint_51848">
              <a:extLst>
                <a:ext uri="{FF2B5EF4-FFF2-40B4-BE49-F238E27FC236}">
                  <a16:creationId xmlns:a16="http://schemas.microsoft.com/office/drawing/2014/main" id="{1D909B3D-377F-4881-A56A-A16A9B6063BE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F279F887-7A4C-42C2-B139-43F2FB7337DB}"/>
              </a:ext>
            </a:extLst>
          </p:cNvPr>
          <p:cNvGrpSpPr/>
          <p:nvPr/>
        </p:nvGrpSpPr>
        <p:grpSpPr>
          <a:xfrm>
            <a:off x="5952747" y="3571103"/>
            <a:ext cx="598792" cy="601920"/>
            <a:chOff x="4742941" y="1908380"/>
            <a:chExt cx="3025434" cy="3041240"/>
          </a:xfrm>
        </p:grpSpPr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15AEA94A-B5AB-4B44-B490-758F03C442C2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255" name="椭圆 3">
                <a:extLst>
                  <a:ext uri="{FF2B5EF4-FFF2-40B4-BE49-F238E27FC236}">
                    <a16:creationId xmlns:a16="http://schemas.microsoft.com/office/drawing/2014/main" id="{A9887703-1F2D-441B-968C-5314891BD058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7BB07B30-CB8D-4D87-B8CA-DFBC65C9BA52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E92422EC-DD53-451B-A395-0D23507F5EA2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248" name="椭圆 3">
                <a:extLst>
                  <a:ext uri="{FF2B5EF4-FFF2-40B4-BE49-F238E27FC236}">
                    <a16:creationId xmlns:a16="http://schemas.microsoft.com/office/drawing/2014/main" id="{19459820-7510-4DE5-B67D-95A04D14B80D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4C868740-AC4E-422F-B1BE-25127D2FAF0F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62D08F43-47DE-4750-8B63-51BAE3AF07A6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1" name="椭圆 3">
                <a:extLst>
                  <a:ext uri="{FF2B5EF4-FFF2-40B4-BE49-F238E27FC236}">
                    <a16:creationId xmlns:a16="http://schemas.microsoft.com/office/drawing/2014/main" id="{6FFE966B-A2DC-4341-BC7D-86083BC978C5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121DF253-056D-41F7-82DF-94B5EC9DE687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B9246384-D8A7-4593-8A81-F7197BF48CF9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4" name="椭圆 253">
                <a:extLst>
                  <a:ext uri="{FF2B5EF4-FFF2-40B4-BE49-F238E27FC236}">
                    <a16:creationId xmlns:a16="http://schemas.microsoft.com/office/drawing/2014/main" id="{93654CF1-C112-4AB6-8059-1CD396D24F48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247" name="pawprint_51848">
              <a:extLst>
                <a:ext uri="{FF2B5EF4-FFF2-40B4-BE49-F238E27FC236}">
                  <a16:creationId xmlns:a16="http://schemas.microsoft.com/office/drawing/2014/main" id="{61E1DD59-F36B-4C80-9BD6-06E40A9AB0E8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9D8C85FA-C33A-46E4-BE25-4F03399A3697}"/>
              </a:ext>
            </a:extLst>
          </p:cNvPr>
          <p:cNvGrpSpPr/>
          <p:nvPr/>
        </p:nvGrpSpPr>
        <p:grpSpPr>
          <a:xfrm>
            <a:off x="8836274" y="3571103"/>
            <a:ext cx="598792" cy="601920"/>
            <a:chOff x="4742941" y="1908380"/>
            <a:chExt cx="3025434" cy="3041240"/>
          </a:xfrm>
        </p:grpSpPr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D441EA3D-ED91-4446-9847-9D746B85A3DF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268" name="椭圆 3">
                <a:extLst>
                  <a:ext uri="{FF2B5EF4-FFF2-40B4-BE49-F238E27FC236}">
                    <a16:creationId xmlns:a16="http://schemas.microsoft.com/office/drawing/2014/main" id="{86D464EF-15E9-4ED7-9917-666B1B00D291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:a16="http://schemas.microsoft.com/office/drawing/2014/main" id="{00C7D20F-0F34-45B9-BB66-3B4F233E8574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B53AFE69-48FA-4576-9BD6-14EDD3F1E713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261" name="椭圆 3">
                <a:extLst>
                  <a:ext uri="{FF2B5EF4-FFF2-40B4-BE49-F238E27FC236}">
                    <a16:creationId xmlns:a16="http://schemas.microsoft.com/office/drawing/2014/main" id="{D4BC8BAC-F181-45CA-93E5-DDDF8E09ECFC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4E24AF80-9849-45D9-B0EB-FB163200F82D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FB2DAD40-AB83-4252-9396-1104599ED7E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4" name="椭圆 3">
                <a:extLst>
                  <a:ext uri="{FF2B5EF4-FFF2-40B4-BE49-F238E27FC236}">
                    <a16:creationId xmlns:a16="http://schemas.microsoft.com/office/drawing/2014/main" id="{14824C9C-ED2A-4CDF-B5B4-687F396468B9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3D0ACAE1-9582-471A-999C-C4A52ACC8E68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37C22418-AF93-412B-BE2D-1F553AA6CC14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67" name="椭圆 266">
                <a:extLst>
                  <a:ext uri="{FF2B5EF4-FFF2-40B4-BE49-F238E27FC236}">
                    <a16:creationId xmlns:a16="http://schemas.microsoft.com/office/drawing/2014/main" id="{14C7D56C-FA5B-46AB-9203-521C42B276E7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260" name="pawprint_51848">
              <a:extLst>
                <a:ext uri="{FF2B5EF4-FFF2-40B4-BE49-F238E27FC236}">
                  <a16:creationId xmlns:a16="http://schemas.microsoft.com/office/drawing/2014/main" id="{7F39A91C-EE64-4FF3-9F1B-6749277D7E7E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0F6E480C-A7E1-4BC1-BCC9-8524474A57C4}"/>
              </a:ext>
            </a:extLst>
          </p:cNvPr>
          <p:cNvGrpSpPr/>
          <p:nvPr/>
        </p:nvGrpSpPr>
        <p:grpSpPr>
          <a:xfrm>
            <a:off x="2100422" y="4267387"/>
            <a:ext cx="2500350" cy="465645"/>
            <a:chOff x="5953458" y="698695"/>
            <a:chExt cx="5276287" cy="982614"/>
          </a:xfrm>
        </p:grpSpPr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03BEFD53-9CD8-4274-B231-B81AB2AAAB80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73" name="任意多边形: 形状 272">
                <a:extLst>
                  <a:ext uri="{FF2B5EF4-FFF2-40B4-BE49-F238E27FC236}">
                    <a16:creationId xmlns:a16="http://schemas.microsoft.com/office/drawing/2014/main" id="{DB7BDF58-3E02-42CC-B5D8-842048423452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54213948-724D-4A98-9487-7B302274501A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2316466C-D56A-492A-883A-861AFE282F8C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76" name="椭圆 275">
                <a:extLst>
                  <a:ext uri="{FF2B5EF4-FFF2-40B4-BE49-F238E27FC236}">
                    <a16:creationId xmlns:a16="http://schemas.microsoft.com/office/drawing/2014/main" id="{36627D04-3466-4A14-918C-EB96EE63A01D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6E356352-E050-49C2-B37C-898873196797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:a16="http://schemas.microsoft.com/office/drawing/2014/main" id="{6DB1CC16-FD87-4D1F-9E1C-D96B2ACBDB0C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1E6B9AB9-9422-4DBB-A064-6CAB704738D1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id="{5CB77BC2-4F0F-47E7-A057-4FED934092CE}"/>
              </a:ext>
            </a:extLst>
          </p:cNvPr>
          <p:cNvGrpSpPr/>
          <p:nvPr/>
        </p:nvGrpSpPr>
        <p:grpSpPr>
          <a:xfrm>
            <a:off x="5001968" y="4267387"/>
            <a:ext cx="2500350" cy="465645"/>
            <a:chOff x="5953458" y="698695"/>
            <a:chExt cx="5276287" cy="982614"/>
          </a:xfrm>
        </p:grpSpPr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69225F47-B4B6-437B-9A38-F939B47A24B5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457D13F5-2805-427D-A3FD-7C99B2ACF251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:a16="http://schemas.microsoft.com/office/drawing/2014/main" id="{2F14584D-07CA-4EF4-B6F2-4CC7F0D662F0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:a16="http://schemas.microsoft.com/office/drawing/2014/main" id="{1D6F0D0A-025A-444B-AF5E-4D2C3567A95B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85" name="椭圆 284">
                <a:extLst>
                  <a:ext uri="{FF2B5EF4-FFF2-40B4-BE49-F238E27FC236}">
                    <a16:creationId xmlns:a16="http://schemas.microsoft.com/office/drawing/2014/main" id="{C2220746-C629-408E-92B0-623D1A4313E1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:a16="http://schemas.microsoft.com/office/drawing/2014/main" id="{8905EDB2-3093-4459-8CEC-756DE746596D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:a16="http://schemas.microsoft.com/office/drawing/2014/main" id="{040244AC-FFCE-4B76-867E-7522FE78E4BD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281" name="文本框 280">
              <a:extLst>
                <a:ext uri="{FF2B5EF4-FFF2-40B4-BE49-F238E27FC236}">
                  <a16:creationId xmlns:a16="http://schemas.microsoft.com/office/drawing/2014/main" id="{80B9E3AB-4B8E-4370-8683-C53F92A45A8D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288" name="组合 287">
            <a:extLst>
              <a:ext uri="{FF2B5EF4-FFF2-40B4-BE49-F238E27FC236}">
                <a16:creationId xmlns:a16="http://schemas.microsoft.com/office/drawing/2014/main" id="{2B3B2439-CE19-487F-B426-0CF80C7A298F}"/>
              </a:ext>
            </a:extLst>
          </p:cNvPr>
          <p:cNvGrpSpPr/>
          <p:nvPr/>
        </p:nvGrpSpPr>
        <p:grpSpPr>
          <a:xfrm>
            <a:off x="7903514" y="4267387"/>
            <a:ext cx="2500350" cy="465645"/>
            <a:chOff x="5953458" y="698695"/>
            <a:chExt cx="5276287" cy="982614"/>
          </a:xfrm>
        </p:grpSpPr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63D789D1-90CB-44A5-AA4A-506F70CAEF70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91" name="任意多边形: 形状 290">
                <a:extLst>
                  <a:ext uri="{FF2B5EF4-FFF2-40B4-BE49-F238E27FC236}">
                    <a16:creationId xmlns:a16="http://schemas.microsoft.com/office/drawing/2014/main" id="{2CBD8765-CF20-481D-BCEF-8505DE1CF7F6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:a16="http://schemas.microsoft.com/office/drawing/2014/main" id="{E7BCCAC7-A427-48E0-8E57-8CC49E745F29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:a16="http://schemas.microsoft.com/office/drawing/2014/main" id="{01013F6F-3871-45D4-A5E3-89C7DD91E2B7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3B0DE9C0-8D81-42A8-8D5A-37707003174F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:a16="http://schemas.microsoft.com/office/drawing/2014/main" id="{3FB00BFE-FCAB-4114-B4BB-0B04721458BF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:a16="http://schemas.microsoft.com/office/drawing/2014/main" id="{BB556A6D-45B0-4F12-9DC6-ADB1E42BDAED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290" name="文本框 289">
              <a:extLst>
                <a:ext uri="{FF2B5EF4-FFF2-40B4-BE49-F238E27FC236}">
                  <a16:creationId xmlns:a16="http://schemas.microsoft.com/office/drawing/2014/main" id="{9FDE09D5-AF00-40A0-95FC-1D882A5992A2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id="{CCB5F757-127F-4F50-BB23-B72B2CF4944E}"/>
              </a:ext>
            </a:extLst>
          </p:cNvPr>
          <p:cNvGrpSpPr/>
          <p:nvPr/>
        </p:nvGrpSpPr>
        <p:grpSpPr>
          <a:xfrm>
            <a:off x="2100422" y="5153777"/>
            <a:ext cx="598792" cy="601920"/>
            <a:chOff x="4742941" y="1908380"/>
            <a:chExt cx="3025434" cy="3041240"/>
          </a:xfrm>
        </p:grpSpPr>
        <p:grpSp>
          <p:nvGrpSpPr>
            <p:cNvPr id="298" name="组合 297">
              <a:extLst>
                <a:ext uri="{FF2B5EF4-FFF2-40B4-BE49-F238E27FC236}">
                  <a16:creationId xmlns:a16="http://schemas.microsoft.com/office/drawing/2014/main" id="{D719AF4D-50BA-4239-835A-CDE758063228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308" name="椭圆 3">
                <a:extLst>
                  <a:ext uri="{FF2B5EF4-FFF2-40B4-BE49-F238E27FC236}">
                    <a16:creationId xmlns:a16="http://schemas.microsoft.com/office/drawing/2014/main" id="{F18ABB22-B993-4D14-B2D7-DBB002FB130A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64A2AB42-4CF0-46D0-BF81-5371C8C0359C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299" name="组合 298">
              <a:extLst>
                <a:ext uri="{FF2B5EF4-FFF2-40B4-BE49-F238E27FC236}">
                  <a16:creationId xmlns:a16="http://schemas.microsoft.com/office/drawing/2014/main" id="{D2178091-B202-4E34-B1F2-8E67503E1B04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301" name="椭圆 3">
                <a:extLst>
                  <a:ext uri="{FF2B5EF4-FFF2-40B4-BE49-F238E27FC236}">
                    <a16:creationId xmlns:a16="http://schemas.microsoft.com/office/drawing/2014/main" id="{4CC7FC97-B270-448B-BE71-A705DA15188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452B9E28-E80B-425C-BA32-0093DDD37B1D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BE4AB0F5-1F79-4FCD-A2C5-5C4EE1B19D13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4" name="椭圆 3">
                <a:extLst>
                  <a:ext uri="{FF2B5EF4-FFF2-40B4-BE49-F238E27FC236}">
                    <a16:creationId xmlns:a16="http://schemas.microsoft.com/office/drawing/2014/main" id="{D8093951-9918-4E58-B15B-91A2A6360FF4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34D2F494-1231-4CCC-80F6-FFD09F414FF8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5EBFDA8D-EC27-4A79-9B80-EB8C8F2FD5D2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07" name="椭圆 306">
                <a:extLst>
                  <a:ext uri="{FF2B5EF4-FFF2-40B4-BE49-F238E27FC236}">
                    <a16:creationId xmlns:a16="http://schemas.microsoft.com/office/drawing/2014/main" id="{ED5D9533-71BC-4B31-8FD7-75FC7DB609D7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300" name="pawprint_51848">
              <a:extLst>
                <a:ext uri="{FF2B5EF4-FFF2-40B4-BE49-F238E27FC236}">
                  <a16:creationId xmlns:a16="http://schemas.microsoft.com/office/drawing/2014/main" id="{2B048182-5C2B-4405-ACE3-7D2618865D66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310" name="组合 309">
            <a:extLst>
              <a:ext uri="{FF2B5EF4-FFF2-40B4-BE49-F238E27FC236}">
                <a16:creationId xmlns:a16="http://schemas.microsoft.com/office/drawing/2014/main" id="{A1FCCE4C-96EE-435B-93B2-92911FBD7444}"/>
              </a:ext>
            </a:extLst>
          </p:cNvPr>
          <p:cNvGrpSpPr/>
          <p:nvPr/>
        </p:nvGrpSpPr>
        <p:grpSpPr>
          <a:xfrm>
            <a:off x="4971048" y="5153777"/>
            <a:ext cx="598792" cy="601920"/>
            <a:chOff x="4742941" y="1908380"/>
            <a:chExt cx="3025434" cy="3041240"/>
          </a:xfrm>
        </p:grpSpPr>
        <p:grpSp>
          <p:nvGrpSpPr>
            <p:cNvPr id="311" name="组合 310">
              <a:extLst>
                <a:ext uri="{FF2B5EF4-FFF2-40B4-BE49-F238E27FC236}">
                  <a16:creationId xmlns:a16="http://schemas.microsoft.com/office/drawing/2014/main" id="{467118F2-032A-4E15-B49C-93D689D43CFC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321" name="椭圆 3">
                <a:extLst>
                  <a:ext uri="{FF2B5EF4-FFF2-40B4-BE49-F238E27FC236}">
                    <a16:creationId xmlns:a16="http://schemas.microsoft.com/office/drawing/2014/main" id="{1C44B1DD-2976-46BC-BF74-CA6D00E75771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:a16="http://schemas.microsoft.com/office/drawing/2014/main" id="{E9542F31-37D0-4784-8E07-AE79AEDE6BF3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id="{2D6DA5EB-8B5C-4A27-B9FA-47B75ADBD732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314" name="椭圆 3">
                <a:extLst>
                  <a:ext uri="{FF2B5EF4-FFF2-40B4-BE49-F238E27FC236}">
                    <a16:creationId xmlns:a16="http://schemas.microsoft.com/office/drawing/2014/main" id="{8F72C164-A30C-4DAD-94A2-19A3F2FA6E66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E44C43F4-7A49-470D-A824-305E918ABDFF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C2CA17AF-04DE-413E-B728-A5B5E7EAFB25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17" name="椭圆 3">
                <a:extLst>
                  <a:ext uri="{FF2B5EF4-FFF2-40B4-BE49-F238E27FC236}">
                    <a16:creationId xmlns:a16="http://schemas.microsoft.com/office/drawing/2014/main" id="{50C8915F-C413-477D-A402-9A219B7239FE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E442A9EB-E4E1-4240-89B2-96219827E209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4D04A074-FF72-41F9-B785-1D8CD8299405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BBFF61B0-F297-417B-8B98-A855A50338B7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313" name="pawprint_51848">
              <a:extLst>
                <a:ext uri="{FF2B5EF4-FFF2-40B4-BE49-F238E27FC236}">
                  <a16:creationId xmlns:a16="http://schemas.microsoft.com/office/drawing/2014/main" id="{83D099CF-29C3-4773-B0A6-13CE1B0560BD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323" name="组合 322">
            <a:extLst>
              <a:ext uri="{FF2B5EF4-FFF2-40B4-BE49-F238E27FC236}">
                <a16:creationId xmlns:a16="http://schemas.microsoft.com/office/drawing/2014/main" id="{680C6497-0B63-434C-A0AB-425E2091D653}"/>
              </a:ext>
            </a:extLst>
          </p:cNvPr>
          <p:cNvGrpSpPr/>
          <p:nvPr/>
        </p:nvGrpSpPr>
        <p:grpSpPr>
          <a:xfrm>
            <a:off x="7854575" y="5153777"/>
            <a:ext cx="598792" cy="601920"/>
            <a:chOff x="4742941" y="1908380"/>
            <a:chExt cx="3025434" cy="3041240"/>
          </a:xfrm>
        </p:grpSpPr>
        <p:grpSp>
          <p:nvGrpSpPr>
            <p:cNvPr id="324" name="组合 323">
              <a:extLst>
                <a:ext uri="{FF2B5EF4-FFF2-40B4-BE49-F238E27FC236}">
                  <a16:creationId xmlns:a16="http://schemas.microsoft.com/office/drawing/2014/main" id="{A2E458E2-E0E5-4F89-B76B-5EE1E736000D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334" name="椭圆 3">
                <a:extLst>
                  <a:ext uri="{FF2B5EF4-FFF2-40B4-BE49-F238E27FC236}">
                    <a16:creationId xmlns:a16="http://schemas.microsoft.com/office/drawing/2014/main" id="{CE3CE186-8208-481A-85B8-440F41B34573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:a16="http://schemas.microsoft.com/office/drawing/2014/main" id="{058A4C37-4AFB-4E1A-A7A6-31FEA210B441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325" name="组合 324">
              <a:extLst>
                <a:ext uri="{FF2B5EF4-FFF2-40B4-BE49-F238E27FC236}">
                  <a16:creationId xmlns:a16="http://schemas.microsoft.com/office/drawing/2014/main" id="{30C0344A-7AD8-41C5-A969-6FCF7BADAEAF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327" name="椭圆 3">
                <a:extLst>
                  <a:ext uri="{FF2B5EF4-FFF2-40B4-BE49-F238E27FC236}">
                    <a16:creationId xmlns:a16="http://schemas.microsoft.com/office/drawing/2014/main" id="{5CCC4B5F-E2D0-4EEE-82BA-949874A361F3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:a16="http://schemas.microsoft.com/office/drawing/2014/main" id="{21C752F0-F24F-4B59-A98D-B04F4495DC81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:a16="http://schemas.microsoft.com/office/drawing/2014/main" id="{BF9156C4-3C58-4101-A555-8C6019D5618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30" name="椭圆 3">
                <a:extLst>
                  <a:ext uri="{FF2B5EF4-FFF2-40B4-BE49-F238E27FC236}">
                    <a16:creationId xmlns:a16="http://schemas.microsoft.com/office/drawing/2014/main" id="{6130CC4D-8213-493F-865B-1EFB3C71C634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E996AAF3-B2C0-4633-BBDD-15A5559E772D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5CD6B0ED-B972-4D4A-B0DD-6A90245F5501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AC7457A8-3C73-4E88-BC66-D59F193F3711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326" name="pawprint_51848">
              <a:extLst>
                <a:ext uri="{FF2B5EF4-FFF2-40B4-BE49-F238E27FC236}">
                  <a16:creationId xmlns:a16="http://schemas.microsoft.com/office/drawing/2014/main" id="{0B83175B-0DD7-402B-BD5D-23F6F2FF7701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336" name="组合 335">
            <a:extLst>
              <a:ext uri="{FF2B5EF4-FFF2-40B4-BE49-F238E27FC236}">
                <a16:creationId xmlns:a16="http://schemas.microsoft.com/office/drawing/2014/main" id="{073F688B-3BAC-4B49-BF4C-6DF9D0C09F14}"/>
              </a:ext>
            </a:extLst>
          </p:cNvPr>
          <p:cNvGrpSpPr/>
          <p:nvPr/>
        </p:nvGrpSpPr>
        <p:grpSpPr>
          <a:xfrm>
            <a:off x="1118723" y="5850061"/>
            <a:ext cx="2500350" cy="465645"/>
            <a:chOff x="5953458" y="698695"/>
            <a:chExt cx="5276287" cy="982614"/>
          </a:xfrm>
        </p:grpSpPr>
        <p:grpSp>
          <p:nvGrpSpPr>
            <p:cNvPr id="337" name="组合 336">
              <a:extLst>
                <a:ext uri="{FF2B5EF4-FFF2-40B4-BE49-F238E27FC236}">
                  <a16:creationId xmlns:a16="http://schemas.microsoft.com/office/drawing/2014/main" id="{352F8782-DAC4-4C65-868C-183C4ED6ECA1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39" name="任意多边形: 形状 338">
                <a:extLst>
                  <a:ext uri="{FF2B5EF4-FFF2-40B4-BE49-F238E27FC236}">
                    <a16:creationId xmlns:a16="http://schemas.microsoft.com/office/drawing/2014/main" id="{FE01A27D-1476-4638-BC7B-27BE14D78110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:a16="http://schemas.microsoft.com/office/drawing/2014/main" id="{4666D50C-CD9B-480E-9CDB-4BF02A7DF098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C73FB902-3458-476B-8945-619967DB1535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42" name="椭圆 341">
                <a:extLst>
                  <a:ext uri="{FF2B5EF4-FFF2-40B4-BE49-F238E27FC236}">
                    <a16:creationId xmlns:a16="http://schemas.microsoft.com/office/drawing/2014/main" id="{A19A06EE-9533-4197-A90F-DEF63404B297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14936F2A-5995-486F-85F6-FB85E89028DA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A57FE86B-4A58-49AD-B817-4B12818C9BE5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338" name="文本框 337">
              <a:extLst>
                <a:ext uri="{FF2B5EF4-FFF2-40B4-BE49-F238E27FC236}">
                  <a16:creationId xmlns:a16="http://schemas.microsoft.com/office/drawing/2014/main" id="{D0E743FA-0BB9-410F-8764-ABB4D86D054F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345" name="组合 344">
            <a:extLst>
              <a:ext uri="{FF2B5EF4-FFF2-40B4-BE49-F238E27FC236}">
                <a16:creationId xmlns:a16="http://schemas.microsoft.com/office/drawing/2014/main" id="{36713402-A262-4176-ADCB-EBD5010D4F10}"/>
              </a:ext>
            </a:extLst>
          </p:cNvPr>
          <p:cNvGrpSpPr/>
          <p:nvPr/>
        </p:nvGrpSpPr>
        <p:grpSpPr>
          <a:xfrm>
            <a:off x="4020269" y="5850061"/>
            <a:ext cx="2500350" cy="465645"/>
            <a:chOff x="5953458" y="698695"/>
            <a:chExt cx="5276287" cy="982614"/>
          </a:xfrm>
        </p:grpSpPr>
        <p:grpSp>
          <p:nvGrpSpPr>
            <p:cNvPr id="346" name="组合 345">
              <a:extLst>
                <a:ext uri="{FF2B5EF4-FFF2-40B4-BE49-F238E27FC236}">
                  <a16:creationId xmlns:a16="http://schemas.microsoft.com/office/drawing/2014/main" id="{EE888595-BB57-420A-8346-1199EA8496D4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D74B4FA3-D7FF-43AD-91DA-7B33E81D015E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3CDA48E4-C61A-4D26-8A5E-562EA87D02DD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FCBB7EC8-0160-4843-994A-4B2299427F3A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1" name="椭圆 350">
                <a:extLst>
                  <a:ext uri="{FF2B5EF4-FFF2-40B4-BE49-F238E27FC236}">
                    <a16:creationId xmlns:a16="http://schemas.microsoft.com/office/drawing/2014/main" id="{B86D56CC-6204-47D2-BAFD-973B471E67BC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C8261A8E-E901-4255-B400-C73D278D1824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5084D482-3AB9-4315-A227-00F5CF750CCD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AF94496E-349D-44BF-B977-FD24CF207E85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354" name="组合 353">
            <a:extLst>
              <a:ext uri="{FF2B5EF4-FFF2-40B4-BE49-F238E27FC236}">
                <a16:creationId xmlns:a16="http://schemas.microsoft.com/office/drawing/2014/main" id="{24B91EF9-7EDC-4202-873B-0B12A506C4EC}"/>
              </a:ext>
            </a:extLst>
          </p:cNvPr>
          <p:cNvGrpSpPr/>
          <p:nvPr/>
        </p:nvGrpSpPr>
        <p:grpSpPr>
          <a:xfrm>
            <a:off x="6921815" y="5850061"/>
            <a:ext cx="2500350" cy="465645"/>
            <a:chOff x="5953458" y="698695"/>
            <a:chExt cx="5276287" cy="982614"/>
          </a:xfrm>
        </p:grpSpPr>
        <p:grpSp>
          <p:nvGrpSpPr>
            <p:cNvPr id="355" name="组合 354">
              <a:extLst>
                <a:ext uri="{FF2B5EF4-FFF2-40B4-BE49-F238E27FC236}">
                  <a16:creationId xmlns:a16="http://schemas.microsoft.com/office/drawing/2014/main" id="{16EC3844-8CF4-44C2-8E4F-E5087B85D7A7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1AE23B29-09E8-49F7-84C3-A17C09F5A0F6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C5F6D5DD-7DCA-408B-83CF-61245302E83F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7D715F9F-306F-4265-9D29-05FA6C0C1E08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60" name="椭圆 359">
                <a:extLst>
                  <a:ext uri="{FF2B5EF4-FFF2-40B4-BE49-F238E27FC236}">
                    <a16:creationId xmlns:a16="http://schemas.microsoft.com/office/drawing/2014/main" id="{784BE13F-86C8-4240-B710-F565140C096B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A59FCE2B-FBCC-459C-A3EC-3F6FD102FEAA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:a16="http://schemas.microsoft.com/office/drawing/2014/main" id="{26E2E7A1-AF9B-4DB3-84F2-FC2C6F9B2E4F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050" dirty="0"/>
              </a:p>
            </p:txBody>
          </p:sp>
        </p:grpSp>
        <p:sp>
          <p:nvSpPr>
            <p:cNvPr id="356" name="文本框 355">
              <a:extLst>
                <a:ext uri="{FF2B5EF4-FFF2-40B4-BE49-F238E27FC236}">
                  <a16:creationId xmlns:a16="http://schemas.microsoft.com/office/drawing/2014/main" id="{0E84C875-7E20-4153-A3B8-6F6679A0BD74}"/>
                </a:ext>
              </a:extLst>
            </p:cNvPr>
            <p:cNvSpPr txBox="1"/>
            <p:nvPr/>
          </p:nvSpPr>
          <p:spPr>
            <a:xfrm>
              <a:off x="6283184" y="698695"/>
              <a:ext cx="4581966" cy="97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554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文本框 130">
            <a:extLst>
              <a:ext uri="{FF2B5EF4-FFF2-40B4-BE49-F238E27FC236}">
                <a16:creationId xmlns:a16="http://schemas.microsoft.com/office/drawing/2014/main" id="{2E58A011-1590-4380-B3DF-58A425B90229}"/>
              </a:ext>
            </a:extLst>
          </p:cNvPr>
          <p:cNvSpPr txBox="1"/>
          <p:nvPr/>
        </p:nvSpPr>
        <p:spPr>
          <a:xfrm rot="10539902" flipH="1">
            <a:off x="3248490" y="3097425"/>
            <a:ext cx="2064191" cy="1413352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19683"/>
              </a:avLst>
            </a:prstTxWarp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7000">
                      <a:schemeClr val="bg1">
                        <a:alpha val="1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03</a:t>
            </a:r>
            <a:endParaRPr lang="zh-CN" altLang="en-US" sz="11500" b="1" dirty="0">
              <a:gradFill>
                <a:gsLst>
                  <a:gs pos="97000">
                    <a:schemeClr val="bg1">
                      <a:alpha val="1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6000000" scaled="0"/>
              </a:gradFill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86799090-EE75-4DC7-881C-84CFF7682DB3}"/>
              </a:ext>
            </a:extLst>
          </p:cNvPr>
          <p:cNvSpPr txBox="1"/>
          <p:nvPr/>
        </p:nvSpPr>
        <p:spPr>
          <a:xfrm rot="21359413">
            <a:off x="3418865" y="1837246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96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03</a:t>
            </a:r>
            <a:endParaRPr lang="zh-CN" altLang="en-US" sz="9600" b="1" dirty="0">
              <a:ln w="12700">
                <a:solidFill>
                  <a:srgbClr val="AE4222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8B47A3C-B58F-4FE6-98E9-4D897FDA4DA1}"/>
              </a:ext>
            </a:extLst>
          </p:cNvPr>
          <p:cNvSpPr txBox="1"/>
          <p:nvPr/>
        </p:nvSpPr>
        <p:spPr>
          <a:xfrm rot="153595">
            <a:off x="5299738" y="2802682"/>
            <a:ext cx="5953874" cy="17967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125C1076-AA1A-42F2-A7F7-B2A4CC8A3475}"/>
              </a:ext>
            </a:extLst>
          </p:cNvPr>
          <p:cNvSpPr txBox="1"/>
          <p:nvPr/>
        </p:nvSpPr>
        <p:spPr>
          <a:xfrm rot="157235" flipV="1">
            <a:off x="4878986" y="2997038"/>
            <a:ext cx="6795376" cy="1738594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9601"/>
              </a:avLst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97000">
                      <a:schemeClr val="bg1">
                        <a:alpha val="1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</p:spTree>
    <p:extLst>
      <p:ext uri="{BB962C8B-B14F-4D97-AF65-F5344CB8AC3E}">
        <p14:creationId xmlns:p14="http://schemas.microsoft.com/office/powerpoint/2010/main" val="3271705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75F2A12D-F76A-4A58-8267-4547EDA31B6A}"/>
              </a:ext>
            </a:extLst>
          </p:cNvPr>
          <p:cNvGrpSpPr/>
          <p:nvPr/>
        </p:nvGrpSpPr>
        <p:grpSpPr>
          <a:xfrm>
            <a:off x="1026923" y="1840978"/>
            <a:ext cx="5864707" cy="4330185"/>
            <a:chOff x="1026566" y="4088869"/>
            <a:chExt cx="2975751" cy="2197135"/>
          </a:xfrm>
        </p:grpSpPr>
        <p:sp>
          <p:nvSpPr>
            <p:cNvPr id="50" name="图形 87">
              <a:extLst>
                <a:ext uri="{FF2B5EF4-FFF2-40B4-BE49-F238E27FC236}">
                  <a16:creationId xmlns:a16="http://schemas.microsoft.com/office/drawing/2014/main" id="{E83B8733-0956-476D-B26C-9F1B6F45CDFB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51" name="图形 87">
              <a:extLst>
                <a:ext uri="{FF2B5EF4-FFF2-40B4-BE49-F238E27FC236}">
                  <a16:creationId xmlns:a16="http://schemas.microsoft.com/office/drawing/2014/main" id="{83D5B3BB-F5B7-4EA7-8563-851F769BDE58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3600"/>
            </a:p>
          </p:txBody>
        </p:sp>
        <p:sp>
          <p:nvSpPr>
            <p:cNvPr id="52" name="图形 87">
              <a:extLst>
                <a:ext uri="{FF2B5EF4-FFF2-40B4-BE49-F238E27FC236}">
                  <a16:creationId xmlns:a16="http://schemas.microsoft.com/office/drawing/2014/main" id="{0B39999E-68D6-44C6-8A24-84E688B4DA10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3600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8DED31D0-833D-440B-917D-71D5590E987B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455B1D47-6182-4A38-9674-EF45D7894128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98016C91-CDC7-4392-8A9F-F8E5EFBC2A68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147A7F4F-5314-4318-90FB-68F78279622B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F11F0EA-9E42-486C-BA4A-9A8E98E0368B}"/>
                </a:ext>
              </a:extLst>
            </p:cNvPr>
            <p:cNvSpPr txBox="1"/>
            <p:nvPr/>
          </p:nvSpPr>
          <p:spPr>
            <a:xfrm>
              <a:off x="2027770" y="4186557"/>
              <a:ext cx="981892" cy="3591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ln w="9525">
                    <a:solidFill>
                      <a:srgbClr val="7E422B"/>
                    </a:solidFill>
                  </a:ln>
                  <a:solidFill>
                    <a:srgbClr val="7E422B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6B4802FC-1E36-40D1-87CB-265BC8263B21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4AA3ACF-6525-420B-BBD1-458F9362C826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E7ABEB0-CDA3-48C6-AB53-171115EB3AC1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A1B8BE1-EFA6-4C38-A0A1-5CEE1BC9960D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3116FA5-D201-4716-9418-3C0200AA0CAD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E3B4549-600B-486F-B102-2704C3B22A8D}"/>
              </a:ext>
            </a:extLst>
          </p:cNvPr>
          <p:cNvGrpSpPr/>
          <p:nvPr/>
        </p:nvGrpSpPr>
        <p:grpSpPr>
          <a:xfrm>
            <a:off x="7765712" y="2382970"/>
            <a:ext cx="3303372" cy="3320628"/>
            <a:chOff x="7749919" y="2268260"/>
            <a:chExt cx="3303372" cy="3320628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F7176D30-5F57-4E96-A17C-044E6583BF3B}"/>
                </a:ext>
              </a:extLst>
            </p:cNvPr>
            <p:cNvGrpSpPr/>
            <p:nvPr/>
          </p:nvGrpSpPr>
          <p:grpSpPr>
            <a:xfrm>
              <a:off x="7749919" y="2268260"/>
              <a:ext cx="3303372" cy="3320628"/>
              <a:chOff x="4742941" y="1908380"/>
              <a:chExt cx="3025434" cy="3041240"/>
            </a:xfrm>
          </p:grpSpPr>
          <p:grpSp>
            <p:nvGrpSpPr>
              <p:cNvPr id="83" name="组合 82">
                <a:extLst>
                  <a:ext uri="{FF2B5EF4-FFF2-40B4-BE49-F238E27FC236}">
                    <a16:creationId xmlns:a16="http://schemas.microsoft.com/office/drawing/2014/main" id="{BB5D4FBB-16A3-4329-AF9A-C332D3F0411D}"/>
                  </a:ext>
                </a:extLst>
              </p:cNvPr>
              <p:cNvGrpSpPr/>
              <p:nvPr/>
            </p:nvGrpSpPr>
            <p:grpSpPr>
              <a:xfrm>
                <a:off x="4742941" y="1908380"/>
                <a:ext cx="3025434" cy="3041240"/>
                <a:chOff x="3783948" y="2019746"/>
                <a:chExt cx="1064277" cy="1069837"/>
              </a:xfrm>
            </p:grpSpPr>
            <p:sp>
              <p:nvSpPr>
                <p:cNvPr id="93" name="椭圆 3">
                  <a:extLst>
                    <a:ext uri="{FF2B5EF4-FFF2-40B4-BE49-F238E27FC236}">
                      <a16:creationId xmlns:a16="http://schemas.microsoft.com/office/drawing/2014/main" id="{021A1DD2-EBF5-4A04-B842-C1C97B06504C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ACFAA5D7-0884-48BC-8D74-3EB6274C3E43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</p:grpSp>
          <p:grpSp>
            <p:nvGrpSpPr>
              <p:cNvPr id="84" name="组合 83">
                <a:extLst>
                  <a:ext uri="{FF2B5EF4-FFF2-40B4-BE49-F238E27FC236}">
                    <a16:creationId xmlns:a16="http://schemas.microsoft.com/office/drawing/2014/main" id="{9330C5FF-21CA-4E5C-B79D-31F01EEE4A5F}"/>
                  </a:ext>
                </a:extLst>
              </p:cNvPr>
              <p:cNvGrpSpPr/>
              <p:nvPr/>
            </p:nvGrpSpPr>
            <p:grpSpPr>
              <a:xfrm>
                <a:off x="5141629" y="2308006"/>
                <a:ext cx="2223505" cy="2250910"/>
                <a:chOff x="1781862" y="2126658"/>
                <a:chExt cx="1513788" cy="1532448"/>
              </a:xfrm>
            </p:grpSpPr>
            <p:sp>
              <p:nvSpPr>
                <p:cNvPr id="86" name="椭圆 3">
                  <a:extLst>
                    <a:ext uri="{FF2B5EF4-FFF2-40B4-BE49-F238E27FC236}">
                      <a16:creationId xmlns:a16="http://schemas.microsoft.com/office/drawing/2014/main" id="{D547D7E3-B671-4ACB-AC97-3B0611EC30AC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0DFE1ECD-EB55-4AA4-B795-EBE38E0031EB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89" name="椭圆 3">
                  <a:extLst>
                    <a:ext uri="{FF2B5EF4-FFF2-40B4-BE49-F238E27FC236}">
                      <a16:creationId xmlns:a16="http://schemas.microsoft.com/office/drawing/2014/main" id="{9ECDBB43-D5A6-4D55-B9EF-91DD0B1CF822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:a16="http://schemas.microsoft.com/office/drawing/2014/main" id="{82E39897-5C6F-404F-A43C-DE89B09E7D3E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:a16="http://schemas.microsoft.com/office/drawing/2014/main" id="{2FE0F4AE-B3CE-4D2B-B045-81326F6A84BB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:a16="http://schemas.microsoft.com/office/drawing/2014/main" id="{0AF41B4E-2CF5-4D84-A50E-4A8702FBE4C7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</p:grpSp>
        </p:grp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2DDBE52A-7D75-4F52-BCA0-9B48BEC3F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089294" y="2636340"/>
              <a:ext cx="2532827" cy="2536060"/>
            </a:xfrm>
            <a:custGeom>
              <a:avLst/>
              <a:gdLst>
                <a:gd name="connsiteX0" fmla="*/ 73179 w 2532827"/>
                <a:gd name="connsiteY0" fmla="*/ 0 h 2536060"/>
                <a:gd name="connsiteX1" fmla="*/ 1439939 w 2532827"/>
                <a:gd name="connsiteY1" fmla="*/ 0 h 2536060"/>
                <a:gd name="connsiteX2" fmla="*/ 1544102 w 2532827"/>
                <a:gd name="connsiteY2" fmla="*/ 81402 h 2536060"/>
                <a:gd name="connsiteX3" fmla="*/ 1568726 w 2532827"/>
                <a:gd name="connsiteY3" fmla="*/ 103844 h 2536060"/>
                <a:gd name="connsiteX4" fmla="*/ 1609080 w 2532827"/>
                <a:gd name="connsiteY4" fmla="*/ 113287 h 2536060"/>
                <a:gd name="connsiteX5" fmla="*/ 2221334 w 2532827"/>
                <a:gd name="connsiteY5" fmla="*/ 527130 h 2536060"/>
                <a:gd name="connsiteX6" fmla="*/ 2494030 w 2532827"/>
                <a:gd name="connsiteY6" fmla="*/ 1092480 h 2536060"/>
                <a:gd name="connsiteX7" fmla="*/ 2508134 w 2532827"/>
                <a:gd name="connsiteY7" fmla="*/ 1702537 h 2536060"/>
                <a:gd name="connsiteX8" fmla="*/ 2146108 w 2532827"/>
                <a:gd name="connsiteY8" fmla="*/ 2276136 h 2536060"/>
                <a:gd name="connsiteX9" fmla="*/ 1212832 w 2532827"/>
                <a:gd name="connsiteY9" fmla="*/ 2532333 h 2536060"/>
                <a:gd name="connsiteX10" fmla="*/ 390703 w 2532827"/>
                <a:gd name="connsiteY10" fmla="*/ 2187020 h 2536060"/>
                <a:gd name="connsiteX11" fmla="*/ 357077 w 2532827"/>
                <a:gd name="connsiteY11" fmla="*/ 2150554 h 2536060"/>
                <a:gd name="connsiteX12" fmla="*/ 301828 w 2532827"/>
                <a:gd name="connsiteY12" fmla="*/ 2132991 h 2536060"/>
                <a:gd name="connsiteX13" fmla="*/ 467 w 2532827"/>
                <a:gd name="connsiteY13" fmla="*/ 1987826 h 2536060"/>
                <a:gd name="connsiteX14" fmla="*/ 0 w 2532827"/>
                <a:gd name="connsiteY14" fmla="*/ 1987483 h 2536060"/>
                <a:gd name="connsiteX15" fmla="*/ 0 w 2532827"/>
                <a:gd name="connsiteY15" fmla="*/ 67791 h 2536060"/>
                <a:gd name="connsiteX16" fmla="*/ 20197 w 2532827"/>
                <a:gd name="connsiteY16" fmla="*/ 46417 h 2536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32827" h="2536060">
                  <a:moveTo>
                    <a:pt x="73179" y="0"/>
                  </a:moveTo>
                  <a:lnTo>
                    <a:pt x="1439939" y="0"/>
                  </a:lnTo>
                  <a:lnTo>
                    <a:pt x="1544102" y="81402"/>
                  </a:lnTo>
                  <a:lnTo>
                    <a:pt x="1568726" y="103844"/>
                  </a:lnTo>
                  <a:lnTo>
                    <a:pt x="1609080" y="113287"/>
                  </a:lnTo>
                  <a:cubicBezTo>
                    <a:pt x="1844737" y="186403"/>
                    <a:pt x="2090031" y="380917"/>
                    <a:pt x="2221334" y="527130"/>
                  </a:cubicBezTo>
                  <a:cubicBezTo>
                    <a:pt x="2371394" y="694230"/>
                    <a:pt x="2446230" y="896578"/>
                    <a:pt x="2494030" y="1092480"/>
                  </a:cubicBezTo>
                  <a:cubicBezTo>
                    <a:pt x="2541830" y="1288381"/>
                    <a:pt x="2544180" y="1518582"/>
                    <a:pt x="2508134" y="1702537"/>
                  </a:cubicBezTo>
                  <a:cubicBezTo>
                    <a:pt x="2472088" y="1886492"/>
                    <a:pt x="2352588" y="2136270"/>
                    <a:pt x="2146108" y="2276136"/>
                  </a:cubicBezTo>
                  <a:cubicBezTo>
                    <a:pt x="1939627" y="2416002"/>
                    <a:pt x="1518439" y="2561326"/>
                    <a:pt x="1212832" y="2532333"/>
                  </a:cubicBezTo>
                  <a:cubicBezTo>
                    <a:pt x="945426" y="2506964"/>
                    <a:pt x="595527" y="2376784"/>
                    <a:pt x="390703" y="2187020"/>
                  </a:cubicBezTo>
                  <a:lnTo>
                    <a:pt x="357077" y="2150554"/>
                  </a:lnTo>
                  <a:lnTo>
                    <a:pt x="301828" y="2132991"/>
                  </a:lnTo>
                  <a:cubicBezTo>
                    <a:pt x="196001" y="2094812"/>
                    <a:pt x="92092" y="2045737"/>
                    <a:pt x="467" y="1987826"/>
                  </a:cubicBezTo>
                  <a:lnTo>
                    <a:pt x="0" y="1987483"/>
                  </a:lnTo>
                  <a:lnTo>
                    <a:pt x="0" y="67791"/>
                  </a:lnTo>
                  <a:lnTo>
                    <a:pt x="20197" y="46417"/>
                  </a:lnTo>
                  <a:close/>
                </a:path>
              </a:pathLst>
            </a:custGeom>
          </p:spPr>
        </p:pic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DC555D4-CE7F-40FA-B736-CA90F60A23B1}"/>
                </a:ext>
              </a:extLst>
            </p:cNvPr>
            <p:cNvSpPr/>
            <p:nvPr/>
          </p:nvSpPr>
          <p:spPr>
            <a:xfrm>
              <a:off x="8492822" y="4045418"/>
              <a:ext cx="2119365" cy="1116876"/>
            </a:xfrm>
            <a:custGeom>
              <a:avLst/>
              <a:gdLst>
                <a:gd name="connsiteX0" fmla="*/ 1321487 w 1321487"/>
                <a:gd name="connsiteY0" fmla="*/ 0 h 696407"/>
                <a:gd name="connsiteX1" fmla="*/ 1318900 w 1321487"/>
                <a:gd name="connsiteY1" fmla="*/ 86031 h 696407"/>
                <a:gd name="connsiteX2" fmla="*/ 1306601 w 1321487"/>
                <a:gd name="connsiteY2" fmla="*/ 176680 h 696407"/>
                <a:gd name="connsiteX3" fmla="*/ 1080867 w 1321487"/>
                <a:gd name="connsiteY3" fmla="*/ 534336 h 696407"/>
                <a:gd name="connsiteX4" fmla="*/ 498942 w 1321487"/>
                <a:gd name="connsiteY4" fmla="*/ 694083 h 696407"/>
                <a:gd name="connsiteX5" fmla="*/ 46179 w 1321487"/>
                <a:gd name="connsiteY5" fmla="*/ 527123 h 696407"/>
                <a:gd name="connsiteX6" fmla="*/ 0 w 1321487"/>
                <a:gd name="connsiteY6" fmla="*/ 489820 h 696407"/>
                <a:gd name="connsiteX7" fmla="*/ 122822 w 1321487"/>
                <a:gd name="connsiteY7" fmla="*/ 508565 h 696407"/>
                <a:gd name="connsiteX8" fmla="*/ 260981 w 1321487"/>
                <a:gd name="connsiteY8" fmla="*/ 515541 h 696407"/>
                <a:gd name="connsiteX9" fmla="*/ 1303685 w 1321487"/>
                <a:gd name="connsiteY9" fmla="*/ 23805 h 696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1487" h="696407">
                  <a:moveTo>
                    <a:pt x="1321487" y="0"/>
                  </a:moveTo>
                  <a:lnTo>
                    <a:pt x="1318900" y="86031"/>
                  </a:lnTo>
                  <a:cubicBezTo>
                    <a:pt x="1316343" y="117527"/>
                    <a:pt x="1312220" y="148004"/>
                    <a:pt x="1306601" y="176680"/>
                  </a:cubicBezTo>
                  <a:cubicBezTo>
                    <a:pt x="1284125" y="291381"/>
                    <a:pt x="1209614" y="447126"/>
                    <a:pt x="1080867" y="534336"/>
                  </a:cubicBezTo>
                  <a:cubicBezTo>
                    <a:pt x="952121" y="621547"/>
                    <a:pt x="689497" y="712161"/>
                    <a:pt x="498942" y="694083"/>
                  </a:cubicBezTo>
                  <a:cubicBezTo>
                    <a:pt x="356026" y="680525"/>
                    <a:pt x="175319" y="618951"/>
                    <a:pt x="46179" y="527123"/>
                  </a:cubicBezTo>
                  <a:lnTo>
                    <a:pt x="0" y="489820"/>
                  </a:lnTo>
                  <a:lnTo>
                    <a:pt x="122822" y="508565"/>
                  </a:lnTo>
                  <a:cubicBezTo>
                    <a:pt x="168247" y="513178"/>
                    <a:pt x="214338" y="515541"/>
                    <a:pt x="260981" y="515541"/>
                  </a:cubicBezTo>
                  <a:cubicBezTo>
                    <a:pt x="680766" y="515541"/>
                    <a:pt x="1055843" y="324121"/>
                    <a:pt x="1303685" y="23805"/>
                  </a:cubicBezTo>
                  <a:close/>
                </a:path>
              </a:pathLst>
            </a:custGeom>
            <a:solidFill>
              <a:srgbClr val="F08839">
                <a:alpha val="5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val="666969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6B4802FC-1E36-40D1-87CB-265BC8263B21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4AA3ACF-6525-420B-BBD1-458F9362C826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E7ABEB0-CDA3-48C6-AB53-171115EB3AC1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A1B8BE1-EFA6-4C38-A0A1-5CEE1BC9960D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3116FA5-D201-4716-9418-3C0200AA0CAD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4B71CEC-A099-4EC0-867E-AFC46E8C29AD}"/>
              </a:ext>
            </a:extLst>
          </p:cNvPr>
          <p:cNvGrpSpPr/>
          <p:nvPr/>
        </p:nvGrpSpPr>
        <p:grpSpPr>
          <a:xfrm>
            <a:off x="4598766" y="2968403"/>
            <a:ext cx="1214446" cy="1220791"/>
            <a:chOff x="4742941" y="1908380"/>
            <a:chExt cx="3025434" cy="3041240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DBD2B3A-5E7F-4A74-A88A-A7A8DC05117B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42" name="椭圆 3">
                <a:extLst>
                  <a:ext uri="{FF2B5EF4-FFF2-40B4-BE49-F238E27FC236}">
                    <a16:creationId xmlns:a16="http://schemas.microsoft.com/office/drawing/2014/main" id="{CE8DD964-B484-4454-B4AC-0FFB4B19C199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59144293-0548-4C85-B924-51A619AAD84D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7A05BD0D-58EF-489F-ABEE-BB98302C1803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35" name="椭圆 3">
                <a:extLst>
                  <a:ext uri="{FF2B5EF4-FFF2-40B4-BE49-F238E27FC236}">
                    <a16:creationId xmlns:a16="http://schemas.microsoft.com/office/drawing/2014/main" id="{162A2BE3-D5C9-419E-A055-6F16CE68315E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421849D-4E08-4EB6-9EB4-88FD58483AEC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8F72AFC-21F9-426F-95A1-FE54D411BC41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8" name="椭圆 3">
                <a:extLst>
                  <a:ext uri="{FF2B5EF4-FFF2-40B4-BE49-F238E27FC236}">
                    <a16:creationId xmlns:a16="http://schemas.microsoft.com/office/drawing/2014/main" id="{1B17E737-72E1-42A8-9C83-18A575EC3309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8BE03F56-080B-431F-9FC9-D42674ED797D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E9337CC5-126D-45A4-A9E2-3634C572B664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7E518FC6-4B79-4470-9B1B-72D8224A5562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34" name="pawprint_51848">
              <a:extLst>
                <a:ext uri="{FF2B5EF4-FFF2-40B4-BE49-F238E27FC236}">
                  <a16:creationId xmlns:a16="http://schemas.microsoft.com/office/drawing/2014/main" id="{172CE9D3-379C-4EEC-9914-B052D6663447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3C3FEC3-0313-43A3-8744-4BE6C3E715B0}"/>
              </a:ext>
            </a:extLst>
          </p:cNvPr>
          <p:cNvGrpSpPr/>
          <p:nvPr/>
        </p:nvGrpSpPr>
        <p:grpSpPr>
          <a:xfrm>
            <a:off x="5626905" y="3565471"/>
            <a:ext cx="1837615" cy="1847216"/>
            <a:chOff x="4742941" y="1908380"/>
            <a:chExt cx="3025434" cy="3041240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DD2C6966-43C4-4B21-80F1-5862B9F71514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64" name="椭圆 3">
                <a:extLst>
                  <a:ext uri="{FF2B5EF4-FFF2-40B4-BE49-F238E27FC236}">
                    <a16:creationId xmlns:a16="http://schemas.microsoft.com/office/drawing/2014/main" id="{0850BB9A-EFF5-4E87-A65F-7A5FC0E7F020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CB6B17D-0543-4DBB-93DF-8EB54395A74F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47CE32C-5A0A-494E-A1F6-F4E8D4E21E33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48" name="椭圆 3">
                <a:extLst>
                  <a:ext uri="{FF2B5EF4-FFF2-40B4-BE49-F238E27FC236}">
                    <a16:creationId xmlns:a16="http://schemas.microsoft.com/office/drawing/2014/main" id="{9044185D-F394-45D9-8DC9-6A5D168C8FE4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4BD97D56-D21A-4304-A415-3DA7D6EE36FB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9E5385E-C35F-4FCA-8656-5A5FFE43489E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60" name="椭圆 3">
                <a:extLst>
                  <a:ext uri="{FF2B5EF4-FFF2-40B4-BE49-F238E27FC236}">
                    <a16:creationId xmlns:a16="http://schemas.microsoft.com/office/drawing/2014/main" id="{96A8EE29-E8F2-4541-9065-9F7B1E96F5FD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97DBFE4F-2228-472E-98B0-EEBAA6935906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470BB1B0-41CF-428E-A2A1-25EEF165546A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3E5F860-6B21-40C3-AAFB-60F44955E8D3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47" name="pawprint_51848">
              <a:extLst>
                <a:ext uri="{FF2B5EF4-FFF2-40B4-BE49-F238E27FC236}">
                  <a16:creationId xmlns:a16="http://schemas.microsoft.com/office/drawing/2014/main" id="{60CBE469-7011-4476-B44C-58AB297D38C3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E314030-F52A-4BAB-BF6A-C69D7ADD3A67}"/>
              </a:ext>
            </a:extLst>
          </p:cNvPr>
          <p:cNvGrpSpPr/>
          <p:nvPr/>
        </p:nvGrpSpPr>
        <p:grpSpPr>
          <a:xfrm>
            <a:off x="5807040" y="2540493"/>
            <a:ext cx="965526" cy="970571"/>
            <a:chOff x="4742941" y="1908380"/>
            <a:chExt cx="3025434" cy="304124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90A0AB13-2BEC-455E-B9E0-1419624C4CEF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87" name="椭圆 3">
                <a:extLst>
                  <a:ext uri="{FF2B5EF4-FFF2-40B4-BE49-F238E27FC236}">
                    <a16:creationId xmlns:a16="http://schemas.microsoft.com/office/drawing/2014/main" id="{DE847BBE-9A38-498D-B2C6-DEEEDC2E8F97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ED2148B-D4B8-4CE7-A8EB-1CE7BBF6CAED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4CD8175F-4B48-4694-B560-6601C24AF44D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70" name="椭圆 3">
                <a:extLst>
                  <a:ext uri="{FF2B5EF4-FFF2-40B4-BE49-F238E27FC236}">
                    <a16:creationId xmlns:a16="http://schemas.microsoft.com/office/drawing/2014/main" id="{E466DB06-0946-429C-AEE9-CED73C69A978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8E23FF1-45D1-49FB-898C-61F90B6F66E3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8B75CDB-68ED-446D-BF7B-25338C81BF0F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3" name="椭圆 3">
                <a:extLst>
                  <a:ext uri="{FF2B5EF4-FFF2-40B4-BE49-F238E27FC236}">
                    <a16:creationId xmlns:a16="http://schemas.microsoft.com/office/drawing/2014/main" id="{4FC14BBB-41E8-4B19-B3ED-0D2EFF11A113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E2E2062-A049-4CE8-BC71-DD87C57B7D4D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3E6DF1B-97EE-4806-ADB6-8CD1F9D4D0A4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81BFE0FC-A750-4C75-896D-F68C56736726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69" name="pawprint_51848">
              <a:extLst>
                <a:ext uri="{FF2B5EF4-FFF2-40B4-BE49-F238E27FC236}">
                  <a16:creationId xmlns:a16="http://schemas.microsoft.com/office/drawing/2014/main" id="{8763B7BE-CE6E-4920-910F-D3774FA0F3C8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425BED4-C4FB-4DAE-AEF7-772B2FC0E7CC}"/>
              </a:ext>
            </a:extLst>
          </p:cNvPr>
          <p:cNvGrpSpPr/>
          <p:nvPr/>
        </p:nvGrpSpPr>
        <p:grpSpPr>
          <a:xfrm>
            <a:off x="904472" y="2667593"/>
            <a:ext cx="2975751" cy="2197135"/>
            <a:chOff x="1026566" y="4088869"/>
            <a:chExt cx="2975751" cy="2197135"/>
          </a:xfrm>
        </p:grpSpPr>
        <p:sp>
          <p:nvSpPr>
            <p:cNvPr id="97" name="图形 87">
              <a:extLst>
                <a:ext uri="{FF2B5EF4-FFF2-40B4-BE49-F238E27FC236}">
                  <a16:creationId xmlns:a16="http://schemas.microsoft.com/office/drawing/2014/main" id="{411FF171-4B1F-4AD1-B465-23FDB4496E99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98" name="图形 87">
              <a:extLst>
                <a:ext uri="{FF2B5EF4-FFF2-40B4-BE49-F238E27FC236}">
                  <a16:creationId xmlns:a16="http://schemas.microsoft.com/office/drawing/2014/main" id="{1EE78CD6-DDD1-47A1-A700-2014ECD93290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99" name="图形 87">
              <a:extLst>
                <a:ext uri="{FF2B5EF4-FFF2-40B4-BE49-F238E27FC236}">
                  <a16:creationId xmlns:a16="http://schemas.microsoft.com/office/drawing/2014/main" id="{5ECE89F6-53C8-4770-A9B3-8E6AD9B91CF7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930F798D-68D6-429B-952E-448AA3B8221D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3F52B81E-9A28-4267-9924-C2E20D4202C4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05" name="矩形: 圆角 104">
                <a:extLst>
                  <a:ext uri="{FF2B5EF4-FFF2-40B4-BE49-F238E27FC236}">
                    <a16:creationId xmlns:a16="http://schemas.microsoft.com/office/drawing/2014/main" id="{EF1C37E8-572E-4448-950B-B174DDCA8515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06" name="矩形: 圆角 105">
                <a:extLst>
                  <a:ext uri="{FF2B5EF4-FFF2-40B4-BE49-F238E27FC236}">
                    <a16:creationId xmlns:a16="http://schemas.microsoft.com/office/drawing/2014/main" id="{A5016DCE-55DC-4919-BB57-A06CCBFC2478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3E33BA6D-0389-437B-86F2-94ED2DAFF32E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B0047B6-184C-4129-A361-7122926116C2}"/>
              </a:ext>
            </a:extLst>
          </p:cNvPr>
          <p:cNvGrpSpPr/>
          <p:nvPr/>
        </p:nvGrpSpPr>
        <p:grpSpPr>
          <a:xfrm>
            <a:off x="7596311" y="1380589"/>
            <a:ext cx="2975751" cy="2197135"/>
            <a:chOff x="1026566" y="4088869"/>
            <a:chExt cx="2975751" cy="2197135"/>
          </a:xfrm>
        </p:grpSpPr>
        <p:sp>
          <p:nvSpPr>
            <p:cNvPr id="108" name="图形 87">
              <a:extLst>
                <a:ext uri="{FF2B5EF4-FFF2-40B4-BE49-F238E27FC236}">
                  <a16:creationId xmlns:a16="http://schemas.microsoft.com/office/drawing/2014/main" id="{263400BB-B702-4B20-BDB7-536FED3CEDBF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09" name="图形 87">
              <a:extLst>
                <a:ext uri="{FF2B5EF4-FFF2-40B4-BE49-F238E27FC236}">
                  <a16:creationId xmlns:a16="http://schemas.microsoft.com/office/drawing/2014/main" id="{FFE3D7BD-2A3D-45DA-A5B7-0F1A402F157F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10" name="图形 87">
              <a:extLst>
                <a:ext uri="{FF2B5EF4-FFF2-40B4-BE49-F238E27FC236}">
                  <a16:creationId xmlns:a16="http://schemas.microsoft.com/office/drawing/2014/main" id="{B3DF2F64-2407-482A-B328-48FAA9914828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7F0E727-0BA5-4F7E-9A7A-AD63B3A49FEA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矩形: 圆角 112">
                <a:extLst>
                  <a:ext uri="{FF2B5EF4-FFF2-40B4-BE49-F238E27FC236}">
                    <a16:creationId xmlns:a16="http://schemas.microsoft.com/office/drawing/2014/main" id="{BA5D2542-F42F-4108-B208-DFFD984E84D3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1371A5E7-96CA-4D8F-B179-B2F696259D4E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D6FCBA78-6C08-42F0-861F-FE10C556445D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8675CF09-A541-48C2-A656-987CC0F4756B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0E255DA9-23F5-4771-8D68-781742165D80}"/>
              </a:ext>
            </a:extLst>
          </p:cNvPr>
          <p:cNvGrpSpPr/>
          <p:nvPr/>
        </p:nvGrpSpPr>
        <p:grpSpPr>
          <a:xfrm>
            <a:off x="8053769" y="4028016"/>
            <a:ext cx="2975751" cy="2197135"/>
            <a:chOff x="1026566" y="4088869"/>
            <a:chExt cx="2975751" cy="2197135"/>
          </a:xfrm>
        </p:grpSpPr>
        <p:sp>
          <p:nvSpPr>
            <p:cNvPr id="117" name="图形 87">
              <a:extLst>
                <a:ext uri="{FF2B5EF4-FFF2-40B4-BE49-F238E27FC236}">
                  <a16:creationId xmlns:a16="http://schemas.microsoft.com/office/drawing/2014/main" id="{F44C059D-FE37-475A-9E89-0AED282FE4FA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18" name="图形 87">
              <a:extLst>
                <a:ext uri="{FF2B5EF4-FFF2-40B4-BE49-F238E27FC236}">
                  <a16:creationId xmlns:a16="http://schemas.microsoft.com/office/drawing/2014/main" id="{1505609A-2921-4845-9857-F4A55722DE6E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19" name="图形 87">
              <a:extLst>
                <a:ext uri="{FF2B5EF4-FFF2-40B4-BE49-F238E27FC236}">
                  <a16:creationId xmlns:a16="http://schemas.microsoft.com/office/drawing/2014/main" id="{BDACE88D-7C89-4815-BE7A-4F22ADF32826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4154946E-AC61-44B0-97FC-0E1F8C88D51A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477BFDC1-B649-4C5E-B289-68ADF8DC0C1D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5818F389-2BA3-47F1-B5F2-83379725F226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4" name="矩形: 圆角 123">
                <a:extLst>
                  <a:ext uri="{FF2B5EF4-FFF2-40B4-BE49-F238E27FC236}">
                    <a16:creationId xmlns:a16="http://schemas.microsoft.com/office/drawing/2014/main" id="{E17E0E98-46F6-496B-8DC6-236ABD929AEF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31BDE526-8C0F-4098-BD86-1470281A657A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2243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77" name="组合 76">
            <a:extLst>
              <a:ext uri="{FF2B5EF4-FFF2-40B4-BE49-F238E27FC236}">
                <a16:creationId xmlns:a16="http://schemas.microsoft.com/office/drawing/2014/main" id="{6B4802FC-1E36-40D1-87CB-265BC8263B21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04AA3ACF-6525-420B-BBD1-458F9362C826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E7ABEB0-CDA3-48C6-AB53-171115EB3AC1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1A1B8BE1-EFA6-4C38-A0A1-5CEE1BC9960D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3116FA5-D201-4716-9418-3C0200AA0CAD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E314030-F52A-4BAB-BF6A-C69D7ADD3A67}"/>
              </a:ext>
            </a:extLst>
          </p:cNvPr>
          <p:cNvGrpSpPr/>
          <p:nvPr/>
        </p:nvGrpSpPr>
        <p:grpSpPr>
          <a:xfrm>
            <a:off x="6528280" y="2104785"/>
            <a:ext cx="965526" cy="970571"/>
            <a:chOff x="4742941" y="1908380"/>
            <a:chExt cx="3025434" cy="304124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90A0AB13-2BEC-455E-B9E0-1419624C4CEF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87" name="椭圆 3">
                <a:extLst>
                  <a:ext uri="{FF2B5EF4-FFF2-40B4-BE49-F238E27FC236}">
                    <a16:creationId xmlns:a16="http://schemas.microsoft.com/office/drawing/2014/main" id="{DE847BBE-9A38-498D-B2C6-DEEEDC2E8F97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4ED2148B-D4B8-4CE7-A8EB-1CE7BBF6CAED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4CD8175F-4B48-4694-B560-6601C24AF44D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70" name="椭圆 3">
                <a:extLst>
                  <a:ext uri="{FF2B5EF4-FFF2-40B4-BE49-F238E27FC236}">
                    <a16:creationId xmlns:a16="http://schemas.microsoft.com/office/drawing/2014/main" id="{E466DB06-0946-429C-AEE9-CED73C69A978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78E23FF1-45D1-49FB-898C-61F90B6F66E3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F8B75CDB-68ED-446D-BF7B-25338C81BF0F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3" name="椭圆 3">
                <a:extLst>
                  <a:ext uri="{FF2B5EF4-FFF2-40B4-BE49-F238E27FC236}">
                    <a16:creationId xmlns:a16="http://schemas.microsoft.com/office/drawing/2014/main" id="{4FC14BBB-41E8-4B19-B3ED-0D2EFF11A113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1E2E2062-A049-4CE8-BC71-DD87C57B7D4D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23E6DF1B-97EE-4806-ADB6-8CD1F9D4D0A4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81BFE0FC-A750-4C75-896D-F68C56736726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69" name="pawprint_51848">
              <a:extLst>
                <a:ext uri="{FF2B5EF4-FFF2-40B4-BE49-F238E27FC236}">
                  <a16:creationId xmlns:a16="http://schemas.microsoft.com/office/drawing/2014/main" id="{8763B7BE-CE6E-4920-910F-D3774FA0F3C8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B0047B6-184C-4129-A361-7122926116C2}"/>
              </a:ext>
            </a:extLst>
          </p:cNvPr>
          <p:cNvGrpSpPr/>
          <p:nvPr/>
        </p:nvGrpSpPr>
        <p:grpSpPr>
          <a:xfrm>
            <a:off x="8325757" y="1357353"/>
            <a:ext cx="2975751" cy="2197135"/>
            <a:chOff x="1026566" y="4088869"/>
            <a:chExt cx="2975751" cy="2197135"/>
          </a:xfrm>
        </p:grpSpPr>
        <p:sp>
          <p:nvSpPr>
            <p:cNvPr id="108" name="图形 87">
              <a:extLst>
                <a:ext uri="{FF2B5EF4-FFF2-40B4-BE49-F238E27FC236}">
                  <a16:creationId xmlns:a16="http://schemas.microsoft.com/office/drawing/2014/main" id="{263400BB-B702-4B20-BDB7-536FED3CEDBF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09" name="图形 87">
              <a:extLst>
                <a:ext uri="{FF2B5EF4-FFF2-40B4-BE49-F238E27FC236}">
                  <a16:creationId xmlns:a16="http://schemas.microsoft.com/office/drawing/2014/main" id="{FFE3D7BD-2A3D-45DA-A5B7-0F1A402F157F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10" name="图形 87">
              <a:extLst>
                <a:ext uri="{FF2B5EF4-FFF2-40B4-BE49-F238E27FC236}">
                  <a16:creationId xmlns:a16="http://schemas.microsoft.com/office/drawing/2014/main" id="{B3DF2F64-2407-482A-B328-48FAA9914828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7F0E727-0BA5-4F7E-9A7A-AD63B3A49FEA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3" name="矩形: 圆角 112">
                <a:extLst>
                  <a:ext uri="{FF2B5EF4-FFF2-40B4-BE49-F238E27FC236}">
                    <a16:creationId xmlns:a16="http://schemas.microsoft.com/office/drawing/2014/main" id="{BA5D2542-F42F-4108-B208-DFFD984E84D3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4" name="矩形: 圆角 113">
                <a:extLst>
                  <a:ext uri="{FF2B5EF4-FFF2-40B4-BE49-F238E27FC236}">
                    <a16:creationId xmlns:a16="http://schemas.microsoft.com/office/drawing/2014/main" id="{1371A5E7-96CA-4D8F-B179-B2F696259D4E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D6FCBA78-6C08-42F0-861F-FE10C556445D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8675CF09-A541-48C2-A656-987CC0F4756B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0E255DA9-23F5-4771-8D68-781742165D80}"/>
              </a:ext>
            </a:extLst>
          </p:cNvPr>
          <p:cNvGrpSpPr/>
          <p:nvPr/>
        </p:nvGrpSpPr>
        <p:grpSpPr>
          <a:xfrm>
            <a:off x="8377438" y="4149541"/>
            <a:ext cx="2975751" cy="2197135"/>
            <a:chOff x="1026566" y="4088869"/>
            <a:chExt cx="2975751" cy="2197135"/>
          </a:xfrm>
        </p:grpSpPr>
        <p:sp>
          <p:nvSpPr>
            <p:cNvPr id="117" name="图形 87">
              <a:extLst>
                <a:ext uri="{FF2B5EF4-FFF2-40B4-BE49-F238E27FC236}">
                  <a16:creationId xmlns:a16="http://schemas.microsoft.com/office/drawing/2014/main" id="{F44C059D-FE37-475A-9E89-0AED282FE4FA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18" name="图形 87">
              <a:extLst>
                <a:ext uri="{FF2B5EF4-FFF2-40B4-BE49-F238E27FC236}">
                  <a16:creationId xmlns:a16="http://schemas.microsoft.com/office/drawing/2014/main" id="{1505609A-2921-4845-9857-F4A55722DE6E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19" name="图形 87">
              <a:extLst>
                <a:ext uri="{FF2B5EF4-FFF2-40B4-BE49-F238E27FC236}">
                  <a16:creationId xmlns:a16="http://schemas.microsoft.com/office/drawing/2014/main" id="{BDACE88D-7C89-4815-BE7A-4F22ADF32826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4154946E-AC61-44B0-97FC-0E1F8C88D51A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477BFDC1-B649-4C5E-B289-68ADF8DC0C1D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5818F389-2BA3-47F1-B5F2-83379725F226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4" name="矩形: 圆角 123">
                <a:extLst>
                  <a:ext uri="{FF2B5EF4-FFF2-40B4-BE49-F238E27FC236}">
                    <a16:creationId xmlns:a16="http://schemas.microsoft.com/office/drawing/2014/main" id="{E17E0E98-46F6-496B-8DC6-236ABD929AEF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31BDE526-8C0F-4098-BD86-1470281A657A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FF7F178-1824-43AD-B8F6-6E41086C0740}"/>
              </a:ext>
            </a:extLst>
          </p:cNvPr>
          <p:cNvGrpSpPr/>
          <p:nvPr/>
        </p:nvGrpSpPr>
        <p:grpSpPr>
          <a:xfrm>
            <a:off x="6528280" y="4960527"/>
            <a:ext cx="965526" cy="970571"/>
            <a:chOff x="4742941" y="1908380"/>
            <a:chExt cx="3025434" cy="3041240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3A5FE82C-21D2-4A14-8E42-F05005073C91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00" name="椭圆 3">
                <a:extLst>
                  <a:ext uri="{FF2B5EF4-FFF2-40B4-BE49-F238E27FC236}">
                    <a16:creationId xmlns:a16="http://schemas.microsoft.com/office/drawing/2014/main" id="{1FFC1A16-1117-4E04-8835-95B6C9742EE9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CEC06A9E-A80A-4A1B-A629-F90C1ED1CB52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9C935D73-FFAA-47BF-AA2F-ECC5D15290A4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88" name="椭圆 3">
                <a:extLst>
                  <a:ext uri="{FF2B5EF4-FFF2-40B4-BE49-F238E27FC236}">
                    <a16:creationId xmlns:a16="http://schemas.microsoft.com/office/drawing/2014/main" id="{5457CB1F-5787-4D0C-A548-62AE1AD56DE7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83769E1E-F6C1-4935-9761-47676D778E9A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08A7B45-6831-4848-8BE5-F5ED90E2BEA5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1" name="椭圆 3">
                <a:extLst>
                  <a:ext uri="{FF2B5EF4-FFF2-40B4-BE49-F238E27FC236}">
                    <a16:creationId xmlns:a16="http://schemas.microsoft.com/office/drawing/2014/main" id="{C6530F8C-F677-4318-9BA4-D46692A2DD8A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269644C3-7AE8-4723-98A2-FC756693E29E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9C4AE089-14C2-4C24-BFC1-C07EB384CC70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5FC6CFF1-EC98-47B8-9D1F-6FA374474935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86" name="pawprint_51848">
              <a:extLst>
                <a:ext uri="{FF2B5EF4-FFF2-40B4-BE49-F238E27FC236}">
                  <a16:creationId xmlns:a16="http://schemas.microsoft.com/office/drawing/2014/main" id="{4DC6694D-6B72-473C-800C-686CEC8614DB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29686284-C5F0-4940-A010-06EF0FF473FF}"/>
              </a:ext>
            </a:extLst>
          </p:cNvPr>
          <p:cNvSpPr/>
          <p:nvPr/>
        </p:nvSpPr>
        <p:spPr>
          <a:xfrm rot="5400000">
            <a:off x="6409131" y="3647305"/>
            <a:ext cx="1104110" cy="655868"/>
          </a:xfrm>
          <a:custGeom>
            <a:avLst/>
            <a:gdLst>
              <a:gd name="connsiteX0" fmla="*/ 0 w 1104110"/>
              <a:gd name="connsiteY0" fmla="*/ 491901 h 655868"/>
              <a:gd name="connsiteX1" fmla="*/ 163967 w 1104110"/>
              <a:gd name="connsiteY1" fmla="*/ 327934 h 655868"/>
              <a:gd name="connsiteX2" fmla="*/ 0 w 1104110"/>
              <a:gd name="connsiteY2" fmla="*/ 163967 h 655868"/>
              <a:gd name="connsiteX3" fmla="*/ 776176 w 1104110"/>
              <a:gd name="connsiteY3" fmla="*/ 163967 h 655868"/>
              <a:gd name="connsiteX4" fmla="*/ 776176 w 1104110"/>
              <a:gd name="connsiteY4" fmla="*/ 0 h 655868"/>
              <a:gd name="connsiteX5" fmla="*/ 1104110 w 1104110"/>
              <a:gd name="connsiteY5" fmla="*/ 327934 h 655868"/>
              <a:gd name="connsiteX6" fmla="*/ 776176 w 1104110"/>
              <a:gd name="connsiteY6" fmla="*/ 655868 h 655868"/>
              <a:gd name="connsiteX7" fmla="*/ 776176 w 1104110"/>
              <a:gd name="connsiteY7" fmla="*/ 491901 h 65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110" h="655868">
                <a:moveTo>
                  <a:pt x="0" y="491901"/>
                </a:moveTo>
                <a:lnTo>
                  <a:pt x="163967" y="327934"/>
                </a:lnTo>
                <a:lnTo>
                  <a:pt x="0" y="163967"/>
                </a:lnTo>
                <a:lnTo>
                  <a:pt x="776176" y="163967"/>
                </a:lnTo>
                <a:lnTo>
                  <a:pt x="776176" y="0"/>
                </a:lnTo>
                <a:lnTo>
                  <a:pt x="1104110" y="327934"/>
                </a:lnTo>
                <a:lnTo>
                  <a:pt x="776176" y="655868"/>
                </a:lnTo>
                <a:lnTo>
                  <a:pt x="776176" y="491901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47625" cap="sq">
            <a:solidFill>
              <a:schemeClr val="bg1"/>
            </a:solidFill>
            <a:round/>
          </a:ln>
          <a:effectLst>
            <a:outerShdw blurRad="381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4AB5B80D-E821-4C20-B343-D2904608108A}"/>
              </a:ext>
            </a:extLst>
          </p:cNvPr>
          <p:cNvSpPr/>
          <p:nvPr/>
        </p:nvSpPr>
        <p:spPr>
          <a:xfrm>
            <a:off x="523410" y="3619658"/>
            <a:ext cx="5108460" cy="2584901"/>
          </a:xfrm>
          <a:custGeom>
            <a:avLst/>
            <a:gdLst>
              <a:gd name="connsiteX0" fmla="*/ 59168 w 5108460"/>
              <a:gd name="connsiteY0" fmla="*/ 0 h 2584901"/>
              <a:gd name="connsiteX1" fmla="*/ 784804 w 5108460"/>
              <a:gd name="connsiteY1" fmla="*/ 0 h 2584901"/>
              <a:gd name="connsiteX2" fmla="*/ 786406 w 5108460"/>
              <a:gd name="connsiteY2" fmla="*/ 872 h 2584901"/>
              <a:gd name="connsiteX3" fmla="*/ 1021185 w 5108460"/>
              <a:gd name="connsiteY3" fmla="*/ 161510 h 2584901"/>
              <a:gd name="connsiteX4" fmla="*/ 1169466 w 5108460"/>
              <a:gd name="connsiteY4" fmla="*/ 173866 h 2584901"/>
              <a:gd name="connsiteX5" fmla="*/ 1280676 w 5108460"/>
              <a:gd name="connsiteY5" fmla="*/ 149153 h 2584901"/>
              <a:gd name="connsiteX6" fmla="*/ 1441314 w 5108460"/>
              <a:gd name="connsiteY6" fmla="*/ 99726 h 2584901"/>
              <a:gd name="connsiteX7" fmla="*/ 1626666 w 5108460"/>
              <a:gd name="connsiteY7" fmla="*/ 62656 h 2584901"/>
              <a:gd name="connsiteX8" fmla="*/ 1750233 w 5108460"/>
              <a:gd name="connsiteY8" fmla="*/ 75012 h 2584901"/>
              <a:gd name="connsiteX9" fmla="*/ 1824374 w 5108460"/>
              <a:gd name="connsiteY9" fmla="*/ 87369 h 2584901"/>
              <a:gd name="connsiteX10" fmla="*/ 2331001 w 5108460"/>
              <a:gd name="connsiteY10" fmla="*/ 99726 h 2584901"/>
              <a:gd name="connsiteX11" fmla="*/ 2454568 w 5108460"/>
              <a:gd name="connsiteY11" fmla="*/ 87369 h 2584901"/>
              <a:gd name="connsiteX12" fmla="*/ 2639920 w 5108460"/>
              <a:gd name="connsiteY12" fmla="*/ 112083 h 2584901"/>
              <a:gd name="connsiteX13" fmla="*/ 2813502 w 5108460"/>
              <a:gd name="connsiteY13" fmla="*/ 40210 h 2584901"/>
              <a:gd name="connsiteX14" fmla="*/ 2893211 w 5108460"/>
              <a:gd name="connsiteY14" fmla="*/ 0 h 2584901"/>
              <a:gd name="connsiteX15" fmla="*/ 5049292 w 5108460"/>
              <a:gd name="connsiteY15" fmla="*/ 0 h 2584901"/>
              <a:gd name="connsiteX16" fmla="*/ 5108460 w 5108460"/>
              <a:gd name="connsiteY16" fmla="*/ 59168 h 2584901"/>
              <a:gd name="connsiteX17" fmla="*/ 5108460 w 5108460"/>
              <a:gd name="connsiteY17" fmla="*/ 483564 h 2584901"/>
              <a:gd name="connsiteX18" fmla="*/ 5074201 w 5108460"/>
              <a:gd name="connsiteY18" fmla="*/ 532212 h 2584901"/>
              <a:gd name="connsiteX19" fmla="*/ 5000060 w 5108460"/>
              <a:gd name="connsiteY19" fmla="*/ 668137 h 2584901"/>
              <a:gd name="connsiteX20" fmla="*/ 4975347 w 5108460"/>
              <a:gd name="connsiteY20" fmla="*/ 754634 h 2584901"/>
              <a:gd name="connsiteX21" fmla="*/ 5037131 w 5108460"/>
              <a:gd name="connsiteY21" fmla="*/ 1001769 h 2584901"/>
              <a:gd name="connsiteX22" fmla="*/ 5024774 w 5108460"/>
              <a:gd name="connsiteY22" fmla="*/ 1088266 h 2584901"/>
              <a:gd name="connsiteX23" fmla="*/ 5012417 w 5108460"/>
              <a:gd name="connsiteY23" fmla="*/ 1125337 h 2584901"/>
              <a:gd name="connsiteX24" fmla="*/ 5000060 w 5108460"/>
              <a:gd name="connsiteY24" fmla="*/ 1298331 h 2584901"/>
              <a:gd name="connsiteX25" fmla="*/ 5024774 w 5108460"/>
              <a:gd name="connsiteY25" fmla="*/ 1496039 h 2584901"/>
              <a:gd name="connsiteX26" fmla="*/ 5049487 w 5108460"/>
              <a:gd name="connsiteY26" fmla="*/ 1557823 h 2584901"/>
              <a:gd name="connsiteX27" fmla="*/ 5061844 w 5108460"/>
              <a:gd name="connsiteY27" fmla="*/ 1631964 h 2584901"/>
              <a:gd name="connsiteX28" fmla="*/ 5074201 w 5108460"/>
              <a:gd name="connsiteY28" fmla="*/ 1743174 h 2584901"/>
              <a:gd name="connsiteX29" fmla="*/ 5091569 w 5108460"/>
              <a:gd name="connsiteY29" fmla="*/ 1786780 h 2584901"/>
              <a:gd name="connsiteX30" fmla="*/ 5108460 w 5108460"/>
              <a:gd name="connsiteY30" fmla="*/ 1823553 h 2584901"/>
              <a:gd name="connsiteX31" fmla="*/ 5108460 w 5108460"/>
              <a:gd name="connsiteY31" fmla="*/ 2525733 h 2584901"/>
              <a:gd name="connsiteX32" fmla="*/ 5049292 w 5108460"/>
              <a:gd name="connsiteY32" fmla="*/ 2584901 h 2584901"/>
              <a:gd name="connsiteX33" fmla="*/ 4344852 w 5108460"/>
              <a:gd name="connsiteY33" fmla="*/ 2584901 h 2584901"/>
              <a:gd name="connsiteX34" fmla="*/ 4345152 w 5108460"/>
              <a:gd name="connsiteY34" fmla="*/ 2583434 h 2584901"/>
              <a:gd name="connsiteX35" fmla="*/ 4246298 w 5108460"/>
              <a:gd name="connsiteY35" fmla="*/ 2534007 h 2584901"/>
              <a:gd name="connsiteX36" fmla="*/ 4196871 w 5108460"/>
              <a:gd name="connsiteY36" fmla="*/ 2521650 h 2584901"/>
              <a:gd name="connsiteX37" fmla="*/ 3937379 w 5108460"/>
              <a:gd name="connsiteY37" fmla="*/ 2484580 h 2584901"/>
              <a:gd name="connsiteX38" fmla="*/ 3813812 w 5108460"/>
              <a:gd name="connsiteY38" fmla="*/ 2472223 h 2584901"/>
              <a:gd name="connsiteX39" fmla="*/ 3616104 w 5108460"/>
              <a:gd name="connsiteY39" fmla="*/ 2571077 h 2584901"/>
              <a:gd name="connsiteX40" fmla="*/ 3570010 w 5108460"/>
              <a:gd name="connsiteY40" fmla="*/ 2582040 h 2584901"/>
              <a:gd name="connsiteX41" fmla="*/ 3556077 w 5108460"/>
              <a:gd name="connsiteY41" fmla="*/ 2584901 h 2584901"/>
              <a:gd name="connsiteX42" fmla="*/ 2955796 w 5108460"/>
              <a:gd name="connsiteY42" fmla="*/ 2584901 h 2584901"/>
              <a:gd name="connsiteX43" fmla="*/ 2872469 w 5108460"/>
              <a:gd name="connsiteY43" fmla="*/ 2563535 h 2584901"/>
              <a:gd name="connsiteX44" fmla="*/ 2738774 w 5108460"/>
              <a:gd name="connsiteY44" fmla="*/ 2558720 h 2584901"/>
              <a:gd name="connsiteX45" fmla="*/ 2657984 w 5108460"/>
              <a:gd name="connsiteY45" fmla="*/ 2574144 h 2584901"/>
              <a:gd name="connsiteX46" fmla="*/ 2618305 w 5108460"/>
              <a:gd name="connsiteY46" fmla="*/ 2584901 h 2584901"/>
              <a:gd name="connsiteX47" fmla="*/ 2486624 w 5108460"/>
              <a:gd name="connsiteY47" fmla="*/ 2584901 h 2584901"/>
              <a:gd name="connsiteX48" fmla="*/ 2478988 w 5108460"/>
              <a:gd name="connsiteY48" fmla="*/ 2583280 h 2584901"/>
              <a:gd name="connsiteX49" fmla="*/ 2331001 w 5108460"/>
              <a:gd name="connsiteY49" fmla="*/ 2496937 h 2584901"/>
              <a:gd name="connsiteX50" fmla="*/ 2133293 w 5108460"/>
              <a:gd name="connsiteY50" fmla="*/ 2435153 h 2584901"/>
              <a:gd name="connsiteX51" fmla="*/ 1947941 w 5108460"/>
              <a:gd name="connsiteY51" fmla="*/ 2534007 h 2584901"/>
              <a:gd name="connsiteX52" fmla="*/ 1871910 w 5108460"/>
              <a:gd name="connsiteY52" fmla="*/ 2576105 h 2584901"/>
              <a:gd name="connsiteX53" fmla="*/ 1851038 w 5108460"/>
              <a:gd name="connsiteY53" fmla="*/ 2584901 h 2584901"/>
              <a:gd name="connsiteX54" fmla="*/ 59168 w 5108460"/>
              <a:gd name="connsiteY54" fmla="*/ 2584901 h 2584901"/>
              <a:gd name="connsiteX55" fmla="*/ 0 w 5108460"/>
              <a:gd name="connsiteY55" fmla="*/ 2525733 h 2584901"/>
              <a:gd name="connsiteX56" fmla="*/ 0 w 5108460"/>
              <a:gd name="connsiteY56" fmla="*/ 59168 h 2584901"/>
              <a:gd name="connsiteX57" fmla="*/ 59168 w 5108460"/>
              <a:gd name="connsiteY57" fmla="*/ 0 h 2584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108460" h="2584901">
                <a:moveTo>
                  <a:pt x="59168" y="0"/>
                </a:moveTo>
                <a:lnTo>
                  <a:pt x="784804" y="0"/>
                </a:lnTo>
                <a:lnTo>
                  <a:pt x="786406" y="872"/>
                </a:lnTo>
                <a:cubicBezTo>
                  <a:pt x="796147" y="6716"/>
                  <a:pt x="984141" y="150397"/>
                  <a:pt x="1021185" y="161510"/>
                </a:cubicBezTo>
                <a:cubicBezTo>
                  <a:pt x="1068692" y="175762"/>
                  <a:pt x="1120039" y="169747"/>
                  <a:pt x="1169466" y="173866"/>
                </a:cubicBezTo>
                <a:cubicBezTo>
                  <a:pt x="1206536" y="165628"/>
                  <a:pt x="1244040" y="159145"/>
                  <a:pt x="1280676" y="149153"/>
                </a:cubicBezTo>
                <a:cubicBezTo>
                  <a:pt x="1334725" y="134412"/>
                  <a:pt x="1386963" y="113314"/>
                  <a:pt x="1441314" y="99726"/>
                </a:cubicBezTo>
                <a:cubicBezTo>
                  <a:pt x="1502440" y="84445"/>
                  <a:pt x="1564882" y="75013"/>
                  <a:pt x="1626666" y="62656"/>
                </a:cubicBezTo>
                <a:cubicBezTo>
                  <a:pt x="1667855" y="66775"/>
                  <a:pt x="1709158" y="69878"/>
                  <a:pt x="1750233" y="75012"/>
                </a:cubicBezTo>
                <a:cubicBezTo>
                  <a:pt x="1775094" y="78120"/>
                  <a:pt x="1799342" y="86304"/>
                  <a:pt x="1824374" y="87369"/>
                </a:cubicBezTo>
                <a:cubicBezTo>
                  <a:pt x="1993147" y="94551"/>
                  <a:pt x="2162125" y="95607"/>
                  <a:pt x="2331001" y="99726"/>
                </a:cubicBezTo>
                <a:cubicBezTo>
                  <a:pt x="2372190" y="95607"/>
                  <a:pt x="2413207" y="85715"/>
                  <a:pt x="2454568" y="87369"/>
                </a:cubicBezTo>
                <a:cubicBezTo>
                  <a:pt x="2516849" y="89860"/>
                  <a:pt x="2579209" y="126202"/>
                  <a:pt x="2639920" y="112083"/>
                </a:cubicBezTo>
                <a:cubicBezTo>
                  <a:pt x="2701027" y="97872"/>
                  <a:pt x="2757363" y="69419"/>
                  <a:pt x="2813502" y="40210"/>
                </a:cubicBezTo>
                <a:lnTo>
                  <a:pt x="2893211" y="0"/>
                </a:lnTo>
                <a:lnTo>
                  <a:pt x="5049292" y="0"/>
                </a:lnTo>
                <a:cubicBezTo>
                  <a:pt x="5081970" y="0"/>
                  <a:pt x="5108460" y="26490"/>
                  <a:pt x="5108460" y="59168"/>
                </a:cubicBezTo>
                <a:lnTo>
                  <a:pt x="5108460" y="483564"/>
                </a:lnTo>
                <a:lnTo>
                  <a:pt x="5074201" y="532212"/>
                </a:lnTo>
                <a:cubicBezTo>
                  <a:pt x="5018132" y="644349"/>
                  <a:pt x="5045210" y="600413"/>
                  <a:pt x="5000060" y="668137"/>
                </a:cubicBezTo>
                <a:cubicBezTo>
                  <a:pt x="4991822" y="696969"/>
                  <a:pt x="4974044" y="724676"/>
                  <a:pt x="4975347" y="754634"/>
                </a:cubicBezTo>
                <a:cubicBezTo>
                  <a:pt x="4981770" y="902365"/>
                  <a:pt x="4991782" y="911073"/>
                  <a:pt x="5037131" y="1001769"/>
                </a:cubicBezTo>
                <a:cubicBezTo>
                  <a:pt x="5033012" y="1030601"/>
                  <a:pt x="5030486" y="1059707"/>
                  <a:pt x="5024774" y="1088266"/>
                </a:cubicBezTo>
                <a:cubicBezTo>
                  <a:pt x="5022219" y="1101038"/>
                  <a:pt x="5013939" y="1112401"/>
                  <a:pt x="5012417" y="1125337"/>
                </a:cubicBezTo>
                <a:cubicBezTo>
                  <a:pt x="5005662" y="1182753"/>
                  <a:pt x="5004179" y="1240666"/>
                  <a:pt x="5000060" y="1298331"/>
                </a:cubicBezTo>
                <a:cubicBezTo>
                  <a:pt x="5002086" y="1316562"/>
                  <a:pt x="5017721" y="1467827"/>
                  <a:pt x="5024774" y="1496039"/>
                </a:cubicBezTo>
                <a:cubicBezTo>
                  <a:pt x="5030154" y="1517558"/>
                  <a:pt x="5041249" y="1537228"/>
                  <a:pt x="5049487" y="1557823"/>
                </a:cubicBezTo>
                <a:cubicBezTo>
                  <a:pt x="5053606" y="1582537"/>
                  <a:pt x="5058533" y="1607129"/>
                  <a:pt x="5061844" y="1631964"/>
                </a:cubicBezTo>
                <a:cubicBezTo>
                  <a:pt x="5066774" y="1668935"/>
                  <a:pt x="5065155" y="1706989"/>
                  <a:pt x="5074201" y="1743174"/>
                </a:cubicBezTo>
                <a:cubicBezTo>
                  <a:pt x="5078005" y="1758390"/>
                  <a:pt x="5084593" y="1772645"/>
                  <a:pt x="5091569" y="1786780"/>
                </a:cubicBezTo>
                <a:lnTo>
                  <a:pt x="5108460" y="1823553"/>
                </a:lnTo>
                <a:lnTo>
                  <a:pt x="5108460" y="2525733"/>
                </a:lnTo>
                <a:cubicBezTo>
                  <a:pt x="5108460" y="2558411"/>
                  <a:pt x="5081970" y="2584901"/>
                  <a:pt x="5049292" y="2584901"/>
                </a:cubicBezTo>
                <a:lnTo>
                  <a:pt x="4344852" y="2584901"/>
                </a:lnTo>
                <a:lnTo>
                  <a:pt x="4345152" y="2583434"/>
                </a:lnTo>
                <a:cubicBezTo>
                  <a:pt x="4345152" y="2583434"/>
                  <a:pt x="4280305" y="2548177"/>
                  <a:pt x="4246298" y="2534007"/>
                </a:cubicBezTo>
                <a:cubicBezTo>
                  <a:pt x="4230622" y="2527475"/>
                  <a:pt x="4213640" y="2524333"/>
                  <a:pt x="4196871" y="2521650"/>
                </a:cubicBezTo>
                <a:cubicBezTo>
                  <a:pt x="4110593" y="2507846"/>
                  <a:pt x="4024036" y="2495762"/>
                  <a:pt x="3937379" y="2484580"/>
                </a:cubicBezTo>
                <a:cubicBezTo>
                  <a:pt x="3896325" y="2479283"/>
                  <a:pt x="3855126" y="2469641"/>
                  <a:pt x="3813812" y="2472223"/>
                </a:cubicBezTo>
                <a:cubicBezTo>
                  <a:pt x="3754422" y="2475935"/>
                  <a:pt x="3650786" y="2550268"/>
                  <a:pt x="3616104" y="2571077"/>
                </a:cubicBezTo>
                <a:cubicBezTo>
                  <a:pt x="3616104" y="2571077"/>
                  <a:pt x="3595672" y="2576326"/>
                  <a:pt x="3570010" y="2582040"/>
                </a:cubicBezTo>
                <a:lnTo>
                  <a:pt x="3556077" y="2584901"/>
                </a:lnTo>
                <a:lnTo>
                  <a:pt x="2955796" y="2584901"/>
                </a:lnTo>
                <a:lnTo>
                  <a:pt x="2872469" y="2563535"/>
                </a:lnTo>
                <a:cubicBezTo>
                  <a:pt x="2830885" y="2557018"/>
                  <a:pt x="2787985" y="2555075"/>
                  <a:pt x="2738774" y="2558720"/>
                </a:cubicBezTo>
                <a:cubicBezTo>
                  <a:pt x="2711373" y="2560750"/>
                  <a:pt x="2684600" y="2566929"/>
                  <a:pt x="2657984" y="2574144"/>
                </a:cubicBezTo>
                <a:lnTo>
                  <a:pt x="2618305" y="2584901"/>
                </a:lnTo>
                <a:lnTo>
                  <a:pt x="2486624" y="2584901"/>
                </a:lnTo>
                <a:lnTo>
                  <a:pt x="2478988" y="2583280"/>
                </a:lnTo>
                <a:cubicBezTo>
                  <a:pt x="2471534" y="2579071"/>
                  <a:pt x="2497991" y="2568504"/>
                  <a:pt x="2331001" y="2496937"/>
                </a:cubicBezTo>
                <a:cubicBezTo>
                  <a:pt x="2267538" y="2469739"/>
                  <a:pt x="2199196" y="2455748"/>
                  <a:pt x="2133293" y="2435153"/>
                </a:cubicBezTo>
                <a:cubicBezTo>
                  <a:pt x="2031765" y="2460535"/>
                  <a:pt x="2098194" y="2438392"/>
                  <a:pt x="1947941" y="2534007"/>
                </a:cubicBezTo>
                <a:cubicBezTo>
                  <a:pt x="1923350" y="2549656"/>
                  <a:pt x="1897956" y="2563581"/>
                  <a:pt x="1871910" y="2576105"/>
                </a:cubicBezTo>
                <a:lnTo>
                  <a:pt x="1851038" y="2584901"/>
                </a:lnTo>
                <a:lnTo>
                  <a:pt x="59168" y="2584901"/>
                </a:lnTo>
                <a:cubicBezTo>
                  <a:pt x="26490" y="2584901"/>
                  <a:pt x="0" y="2558411"/>
                  <a:pt x="0" y="2525733"/>
                </a:cubicBezTo>
                <a:lnTo>
                  <a:pt x="0" y="59168"/>
                </a:lnTo>
                <a:cubicBezTo>
                  <a:pt x="0" y="26490"/>
                  <a:pt x="26490" y="0"/>
                  <a:pt x="59168" y="0"/>
                </a:cubicBezTo>
                <a:close/>
              </a:path>
            </a:pathLst>
          </a:custGeom>
          <a:gradFill flip="none" rotWithShape="1">
            <a:gsLst>
              <a:gs pos="0">
                <a:srgbClr val="F0D2B5"/>
              </a:gs>
              <a:gs pos="97000">
                <a:srgbClr val="D4B69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66C882D-E1EF-4486-9647-142DFEDDC2C3}"/>
              </a:ext>
            </a:extLst>
          </p:cNvPr>
          <p:cNvCxnSpPr/>
          <p:nvPr/>
        </p:nvCxnSpPr>
        <p:spPr>
          <a:xfrm>
            <a:off x="679622" y="3954162"/>
            <a:ext cx="4952248" cy="0"/>
          </a:xfrm>
          <a:prstGeom prst="line">
            <a:avLst/>
          </a:prstGeom>
          <a:ln>
            <a:solidFill>
              <a:srgbClr val="7E4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AD685AE5-4E0A-429E-995D-6ECDD179BAB7}"/>
              </a:ext>
            </a:extLst>
          </p:cNvPr>
          <p:cNvCxnSpPr>
            <a:cxnSpLocks/>
          </p:cNvCxnSpPr>
          <p:nvPr/>
        </p:nvCxnSpPr>
        <p:spPr>
          <a:xfrm>
            <a:off x="782595" y="3848100"/>
            <a:ext cx="0" cy="2356459"/>
          </a:xfrm>
          <a:prstGeom prst="line">
            <a:avLst/>
          </a:prstGeom>
          <a:ln>
            <a:solidFill>
              <a:srgbClr val="7E42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9" name="图片 128">
            <a:extLst>
              <a:ext uri="{FF2B5EF4-FFF2-40B4-BE49-F238E27FC236}">
                <a16:creationId xmlns:a16="http://schemas.microsoft.com/office/drawing/2014/main" id="{88148C0C-18F1-49C0-9CD6-A3443888434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253799" y="4290754"/>
            <a:ext cx="1518036" cy="1499746"/>
          </a:xfrm>
          <a:prstGeom prst="rect">
            <a:avLst/>
          </a:prstGeom>
        </p:spPr>
      </p:pic>
      <p:pic>
        <p:nvPicPr>
          <p:cNvPr id="130" name="图片 129">
            <a:extLst>
              <a:ext uri="{FF2B5EF4-FFF2-40B4-BE49-F238E27FC236}">
                <a16:creationId xmlns:a16="http://schemas.microsoft.com/office/drawing/2014/main" id="{F7569660-8B43-4111-9D1A-E6419768C317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3524467" y="4273407"/>
            <a:ext cx="1591194" cy="1505843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D1205C6B-512C-44C6-A955-D3A953B80858}"/>
              </a:ext>
            </a:extLst>
          </p:cNvPr>
          <p:cNvSpPr txBox="1"/>
          <p:nvPr/>
        </p:nvSpPr>
        <p:spPr>
          <a:xfrm>
            <a:off x="2690398" y="5670628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7E422B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· Dog ·</a:t>
            </a:r>
            <a:endParaRPr lang="zh-CN" altLang="en-US" b="1" dirty="0">
              <a:solidFill>
                <a:srgbClr val="7E422B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989185C8-B239-4508-8902-FEE32E7ABCE6}"/>
              </a:ext>
            </a:extLst>
          </p:cNvPr>
          <p:cNvSpPr txBox="1"/>
          <p:nvPr/>
        </p:nvSpPr>
        <p:spPr>
          <a:xfrm>
            <a:off x="679622" y="1639177"/>
            <a:ext cx="49841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I have a little dog at home. It has a round head, pointed ears, black nose and round eyes. Black hair, long tail</a:t>
            </a:r>
            <a:r>
              <a:rPr lang="en-US" altLang="zh-CN" sz="28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.</a:t>
            </a:r>
            <a:endParaRPr lang="zh-CN" altLang="en-US" sz="2800" b="1" dirty="0"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56127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AAFC75F6-72D5-4C19-BB26-2B102FA899C9}"/>
              </a:ext>
            </a:extLst>
          </p:cNvPr>
          <p:cNvGrpSpPr/>
          <p:nvPr/>
        </p:nvGrpSpPr>
        <p:grpSpPr>
          <a:xfrm>
            <a:off x="1213757" y="1902122"/>
            <a:ext cx="2685143" cy="1982566"/>
            <a:chOff x="1026566" y="4088869"/>
            <a:chExt cx="2975751" cy="2197135"/>
          </a:xfrm>
        </p:grpSpPr>
        <p:sp>
          <p:nvSpPr>
            <p:cNvPr id="61" name="图形 87">
              <a:extLst>
                <a:ext uri="{FF2B5EF4-FFF2-40B4-BE49-F238E27FC236}">
                  <a16:creationId xmlns:a16="http://schemas.microsoft.com/office/drawing/2014/main" id="{9A392561-F157-4BFF-A951-E7D684B62B6C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62" name="图形 87">
              <a:extLst>
                <a:ext uri="{FF2B5EF4-FFF2-40B4-BE49-F238E27FC236}">
                  <a16:creationId xmlns:a16="http://schemas.microsoft.com/office/drawing/2014/main" id="{435020BF-8193-40C1-9611-01AFA230479B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63" name="图形 87">
              <a:extLst>
                <a:ext uri="{FF2B5EF4-FFF2-40B4-BE49-F238E27FC236}">
                  <a16:creationId xmlns:a16="http://schemas.microsoft.com/office/drawing/2014/main" id="{490E282B-3F1B-4831-8BEB-02B93E8FACAF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28B000C-62DF-4A18-9FA3-F0A6A980B676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矩形: 圆角 95">
                <a:extLst>
                  <a:ext uri="{FF2B5EF4-FFF2-40B4-BE49-F238E27FC236}">
                    <a16:creationId xmlns:a16="http://schemas.microsoft.com/office/drawing/2014/main" id="{9E9D9B04-4C4A-4FBC-AF88-BEEFF83BB397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20145A2F-53C2-45F2-B1D9-41128AABA5EE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7E4E0DB2-D962-4E25-BE0A-004D678CA2EC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473DDC9-FA42-4A08-8AD6-E57DF4382A0A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BC62AC96-FA40-40B8-8E8F-419196D57EBD}"/>
              </a:ext>
            </a:extLst>
          </p:cNvPr>
          <p:cNvGrpSpPr/>
          <p:nvPr/>
        </p:nvGrpSpPr>
        <p:grpSpPr>
          <a:xfrm>
            <a:off x="1213757" y="4202503"/>
            <a:ext cx="2685143" cy="1982566"/>
            <a:chOff x="1026566" y="4088869"/>
            <a:chExt cx="2975751" cy="2197135"/>
          </a:xfrm>
        </p:grpSpPr>
        <p:sp>
          <p:nvSpPr>
            <p:cNvPr id="101" name="图形 87">
              <a:extLst>
                <a:ext uri="{FF2B5EF4-FFF2-40B4-BE49-F238E27FC236}">
                  <a16:creationId xmlns:a16="http://schemas.microsoft.com/office/drawing/2014/main" id="{8E7608E7-ABA3-45BC-8BB7-C205300C3287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02" name="图形 87">
              <a:extLst>
                <a:ext uri="{FF2B5EF4-FFF2-40B4-BE49-F238E27FC236}">
                  <a16:creationId xmlns:a16="http://schemas.microsoft.com/office/drawing/2014/main" id="{71149A20-1C91-439D-AE42-034E35F9B23F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04" name="图形 87">
              <a:extLst>
                <a:ext uri="{FF2B5EF4-FFF2-40B4-BE49-F238E27FC236}">
                  <a16:creationId xmlns:a16="http://schemas.microsoft.com/office/drawing/2014/main" id="{7D5D7A66-5180-4477-9E25-98FC206006B0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36D3FCC8-74CF-4226-960D-E0B391B4C0C4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B16032CD-A89A-4EE6-BD63-2CE95AB042FB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824AACA4-E599-423F-BECE-FC0198E90E1F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33" name="矩形: 圆角 132">
                <a:extLst>
                  <a:ext uri="{FF2B5EF4-FFF2-40B4-BE49-F238E27FC236}">
                    <a16:creationId xmlns:a16="http://schemas.microsoft.com/office/drawing/2014/main" id="{1416C308-AAE1-4685-97D6-FC61BE5DC825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2049053D-9385-484D-A3C1-25927505D2BA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23DE447B-C239-4B09-9691-493E97EBBC70}"/>
              </a:ext>
            </a:extLst>
          </p:cNvPr>
          <p:cNvGrpSpPr/>
          <p:nvPr/>
        </p:nvGrpSpPr>
        <p:grpSpPr>
          <a:xfrm>
            <a:off x="4692194" y="1760495"/>
            <a:ext cx="7118806" cy="4291986"/>
            <a:chOff x="6506030" y="5154811"/>
            <a:chExt cx="2685143" cy="1982566"/>
          </a:xfrm>
        </p:grpSpPr>
        <p:sp>
          <p:nvSpPr>
            <p:cNvPr id="135" name="图形 87">
              <a:extLst>
                <a:ext uri="{FF2B5EF4-FFF2-40B4-BE49-F238E27FC236}">
                  <a16:creationId xmlns:a16="http://schemas.microsoft.com/office/drawing/2014/main" id="{6015BF9E-ADAB-4B16-A81E-48D04832FC99}"/>
                </a:ext>
              </a:extLst>
            </p:cNvPr>
            <p:cNvSpPr/>
            <p:nvPr/>
          </p:nvSpPr>
          <p:spPr>
            <a:xfrm>
              <a:off x="6506030" y="5154811"/>
              <a:ext cx="2685143" cy="1982566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37" name="图形 87">
              <a:extLst>
                <a:ext uri="{FF2B5EF4-FFF2-40B4-BE49-F238E27FC236}">
                  <a16:creationId xmlns:a16="http://schemas.microsoft.com/office/drawing/2014/main" id="{C41F52D0-DAA3-446A-A231-F729EA216470}"/>
                </a:ext>
              </a:extLst>
            </p:cNvPr>
            <p:cNvSpPr/>
            <p:nvPr/>
          </p:nvSpPr>
          <p:spPr>
            <a:xfrm>
              <a:off x="6552664" y="5193789"/>
              <a:ext cx="2591875" cy="1904613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EAE4E76-08BD-48FA-8F0A-3E9CE05D0542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928AE489-25FD-4F4F-9C80-3049D1A1ECC4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09E77B0-4DA8-4635-9C0C-488685B25B49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CC18DBD-A952-4D46-B1C7-52A305E88C8F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5DDC09A4-15D9-4D77-B541-6DD44CEEC616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00F0E7C1-4D73-4892-8D52-0F99D02A160B}"/>
              </a:ext>
            </a:extLst>
          </p:cNvPr>
          <p:cNvSpPr/>
          <p:nvPr/>
        </p:nvSpPr>
        <p:spPr>
          <a:xfrm>
            <a:off x="5614223" y="3752100"/>
            <a:ext cx="1319978" cy="1434395"/>
          </a:xfrm>
          <a:custGeom>
            <a:avLst/>
            <a:gdLst>
              <a:gd name="connsiteX0" fmla="*/ 991847 w 1983695"/>
              <a:gd name="connsiteY0" fmla="*/ 0 h 1967985"/>
              <a:gd name="connsiteX1" fmla="*/ 1976779 w 1983695"/>
              <a:gd name="connsiteY1" fmla="*/ 1897557 h 1967985"/>
              <a:gd name="connsiteX2" fmla="*/ 1983695 w 1983695"/>
              <a:gd name="connsiteY2" fmla="*/ 1967985 h 1967985"/>
              <a:gd name="connsiteX3" fmla="*/ 0 w 1983695"/>
              <a:gd name="connsiteY3" fmla="*/ 1967985 h 1967985"/>
              <a:gd name="connsiteX4" fmla="*/ 6915 w 1983695"/>
              <a:gd name="connsiteY4" fmla="*/ 1897557 h 1967985"/>
              <a:gd name="connsiteX5" fmla="*/ 991847 w 1983695"/>
              <a:gd name="connsiteY5" fmla="*/ 0 h 196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3695" h="1967985">
                <a:moveTo>
                  <a:pt x="991847" y="0"/>
                </a:moveTo>
                <a:cubicBezTo>
                  <a:pt x="1454623" y="0"/>
                  <a:pt x="1846205" y="798209"/>
                  <a:pt x="1976779" y="1897557"/>
                </a:cubicBezTo>
                <a:lnTo>
                  <a:pt x="1983695" y="1967985"/>
                </a:lnTo>
                <a:lnTo>
                  <a:pt x="0" y="1967985"/>
                </a:lnTo>
                <a:lnTo>
                  <a:pt x="6915" y="1897557"/>
                </a:lnTo>
                <a:cubicBezTo>
                  <a:pt x="137489" y="798209"/>
                  <a:pt x="529072" y="0"/>
                  <a:pt x="991847" y="0"/>
                </a:cubicBezTo>
                <a:close/>
              </a:path>
            </a:pathLst>
          </a:custGeom>
          <a:solidFill>
            <a:srgbClr val="7E422B"/>
          </a:solidFill>
          <a:ln>
            <a:noFill/>
          </a:ln>
          <a:effectLst>
            <a:innerShdw blurRad="114300">
              <a:prstClr val="black">
                <a:alpha val="4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25670759-B181-4B80-9609-7A005AD3B05D}"/>
              </a:ext>
            </a:extLst>
          </p:cNvPr>
          <p:cNvSpPr/>
          <p:nvPr/>
        </p:nvSpPr>
        <p:spPr>
          <a:xfrm>
            <a:off x="6937928" y="3226943"/>
            <a:ext cx="1319978" cy="1959552"/>
          </a:xfrm>
          <a:custGeom>
            <a:avLst/>
            <a:gdLst>
              <a:gd name="connsiteX0" fmla="*/ 991847 w 1983695"/>
              <a:gd name="connsiteY0" fmla="*/ 0 h 1967985"/>
              <a:gd name="connsiteX1" fmla="*/ 1976779 w 1983695"/>
              <a:gd name="connsiteY1" fmla="*/ 1897557 h 1967985"/>
              <a:gd name="connsiteX2" fmla="*/ 1983695 w 1983695"/>
              <a:gd name="connsiteY2" fmla="*/ 1967985 h 1967985"/>
              <a:gd name="connsiteX3" fmla="*/ 0 w 1983695"/>
              <a:gd name="connsiteY3" fmla="*/ 1967985 h 1967985"/>
              <a:gd name="connsiteX4" fmla="*/ 6915 w 1983695"/>
              <a:gd name="connsiteY4" fmla="*/ 1897557 h 1967985"/>
              <a:gd name="connsiteX5" fmla="*/ 991847 w 1983695"/>
              <a:gd name="connsiteY5" fmla="*/ 0 h 196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3695" h="1967985">
                <a:moveTo>
                  <a:pt x="991847" y="0"/>
                </a:moveTo>
                <a:cubicBezTo>
                  <a:pt x="1454623" y="0"/>
                  <a:pt x="1846205" y="798209"/>
                  <a:pt x="1976779" y="1897557"/>
                </a:cubicBezTo>
                <a:lnTo>
                  <a:pt x="1983695" y="1967985"/>
                </a:lnTo>
                <a:lnTo>
                  <a:pt x="0" y="1967985"/>
                </a:lnTo>
                <a:lnTo>
                  <a:pt x="6915" y="1897557"/>
                </a:lnTo>
                <a:cubicBezTo>
                  <a:pt x="137489" y="798209"/>
                  <a:pt x="529072" y="0"/>
                  <a:pt x="991847" y="0"/>
                </a:cubicBezTo>
                <a:close/>
              </a:path>
            </a:pathLst>
          </a:custGeom>
          <a:solidFill>
            <a:srgbClr val="7E422B"/>
          </a:solidFill>
          <a:ln>
            <a:noFill/>
          </a:ln>
          <a:effectLst>
            <a:innerShdw blurRad="114300">
              <a:prstClr val="black">
                <a:alpha val="4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DD23F287-9EF5-40F3-91D8-A18820782CCA}"/>
              </a:ext>
            </a:extLst>
          </p:cNvPr>
          <p:cNvSpPr/>
          <p:nvPr/>
        </p:nvSpPr>
        <p:spPr>
          <a:xfrm>
            <a:off x="8242213" y="4202503"/>
            <a:ext cx="1319978" cy="983992"/>
          </a:xfrm>
          <a:custGeom>
            <a:avLst/>
            <a:gdLst>
              <a:gd name="connsiteX0" fmla="*/ 991847 w 1983695"/>
              <a:gd name="connsiteY0" fmla="*/ 0 h 1967985"/>
              <a:gd name="connsiteX1" fmla="*/ 1976779 w 1983695"/>
              <a:gd name="connsiteY1" fmla="*/ 1897557 h 1967985"/>
              <a:gd name="connsiteX2" fmla="*/ 1983695 w 1983695"/>
              <a:gd name="connsiteY2" fmla="*/ 1967985 h 1967985"/>
              <a:gd name="connsiteX3" fmla="*/ 0 w 1983695"/>
              <a:gd name="connsiteY3" fmla="*/ 1967985 h 1967985"/>
              <a:gd name="connsiteX4" fmla="*/ 6915 w 1983695"/>
              <a:gd name="connsiteY4" fmla="*/ 1897557 h 1967985"/>
              <a:gd name="connsiteX5" fmla="*/ 991847 w 1983695"/>
              <a:gd name="connsiteY5" fmla="*/ 0 h 196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3695" h="1967985">
                <a:moveTo>
                  <a:pt x="991847" y="0"/>
                </a:moveTo>
                <a:cubicBezTo>
                  <a:pt x="1454623" y="0"/>
                  <a:pt x="1846205" y="798209"/>
                  <a:pt x="1976779" y="1897557"/>
                </a:cubicBezTo>
                <a:lnTo>
                  <a:pt x="1983695" y="1967985"/>
                </a:lnTo>
                <a:lnTo>
                  <a:pt x="0" y="1967985"/>
                </a:lnTo>
                <a:lnTo>
                  <a:pt x="6915" y="1897557"/>
                </a:lnTo>
                <a:cubicBezTo>
                  <a:pt x="137489" y="798209"/>
                  <a:pt x="529072" y="0"/>
                  <a:pt x="991847" y="0"/>
                </a:cubicBezTo>
                <a:close/>
              </a:path>
            </a:pathLst>
          </a:custGeom>
          <a:solidFill>
            <a:srgbClr val="7E422B"/>
          </a:solidFill>
          <a:ln>
            <a:noFill/>
          </a:ln>
          <a:effectLst>
            <a:innerShdw blurRad="114300">
              <a:prstClr val="black">
                <a:alpha val="4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BC39CD41-2103-4528-862F-09972BA9E275}"/>
              </a:ext>
            </a:extLst>
          </p:cNvPr>
          <p:cNvSpPr/>
          <p:nvPr/>
        </p:nvSpPr>
        <p:spPr>
          <a:xfrm>
            <a:off x="9562191" y="2549369"/>
            <a:ext cx="1319978" cy="2637126"/>
          </a:xfrm>
          <a:custGeom>
            <a:avLst/>
            <a:gdLst>
              <a:gd name="connsiteX0" fmla="*/ 991847 w 1983695"/>
              <a:gd name="connsiteY0" fmla="*/ 0 h 1967985"/>
              <a:gd name="connsiteX1" fmla="*/ 1976779 w 1983695"/>
              <a:gd name="connsiteY1" fmla="*/ 1897557 h 1967985"/>
              <a:gd name="connsiteX2" fmla="*/ 1983695 w 1983695"/>
              <a:gd name="connsiteY2" fmla="*/ 1967985 h 1967985"/>
              <a:gd name="connsiteX3" fmla="*/ 0 w 1983695"/>
              <a:gd name="connsiteY3" fmla="*/ 1967985 h 1967985"/>
              <a:gd name="connsiteX4" fmla="*/ 6915 w 1983695"/>
              <a:gd name="connsiteY4" fmla="*/ 1897557 h 1967985"/>
              <a:gd name="connsiteX5" fmla="*/ 991847 w 1983695"/>
              <a:gd name="connsiteY5" fmla="*/ 0 h 196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83695" h="1967985">
                <a:moveTo>
                  <a:pt x="991847" y="0"/>
                </a:moveTo>
                <a:cubicBezTo>
                  <a:pt x="1454623" y="0"/>
                  <a:pt x="1846205" y="798209"/>
                  <a:pt x="1976779" y="1897557"/>
                </a:cubicBezTo>
                <a:lnTo>
                  <a:pt x="1983695" y="1967985"/>
                </a:lnTo>
                <a:lnTo>
                  <a:pt x="0" y="1967985"/>
                </a:lnTo>
                <a:lnTo>
                  <a:pt x="6915" y="1897557"/>
                </a:lnTo>
                <a:cubicBezTo>
                  <a:pt x="137489" y="798209"/>
                  <a:pt x="529072" y="0"/>
                  <a:pt x="991847" y="0"/>
                </a:cubicBezTo>
                <a:close/>
              </a:path>
            </a:pathLst>
          </a:custGeom>
          <a:solidFill>
            <a:srgbClr val="7E422B"/>
          </a:solidFill>
          <a:ln>
            <a:noFill/>
          </a:ln>
          <a:effectLst>
            <a:innerShdw blurRad="114300">
              <a:prstClr val="black">
                <a:alpha val="4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57B722E1-940C-4CA5-8BC6-426B32648DCE}"/>
              </a:ext>
            </a:extLst>
          </p:cNvPr>
          <p:cNvSpPr txBox="1"/>
          <p:nvPr/>
        </p:nvSpPr>
        <p:spPr>
          <a:xfrm>
            <a:off x="5902956" y="4367595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20%</a:t>
            </a:r>
            <a:endParaRPr lang="zh-CN" altLang="en-US" sz="2800" b="1" dirty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0A256073-944B-4AC2-8BBC-34DDAE78C8B4}"/>
              </a:ext>
            </a:extLst>
          </p:cNvPr>
          <p:cNvSpPr txBox="1"/>
          <p:nvPr/>
        </p:nvSpPr>
        <p:spPr>
          <a:xfrm>
            <a:off x="8588383" y="4367595"/>
            <a:ext cx="689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10%</a:t>
            </a:r>
            <a:endParaRPr lang="zh-CN" altLang="en-US" sz="2800" b="1" dirty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8D92FA78-AB28-4972-B003-B7CCD605B251}"/>
              </a:ext>
            </a:extLst>
          </p:cNvPr>
          <p:cNvSpPr txBox="1"/>
          <p:nvPr/>
        </p:nvSpPr>
        <p:spPr>
          <a:xfrm>
            <a:off x="7152976" y="4367595"/>
            <a:ext cx="7425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30%</a:t>
            </a:r>
            <a:endParaRPr lang="zh-CN" altLang="en-US" sz="2800" b="1" dirty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57F132F1-16AF-4DE1-B375-0977ACB1E021}"/>
              </a:ext>
            </a:extLst>
          </p:cNvPr>
          <p:cNvSpPr txBox="1"/>
          <p:nvPr/>
        </p:nvSpPr>
        <p:spPr>
          <a:xfrm>
            <a:off x="9823416" y="4367595"/>
            <a:ext cx="779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9525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40%</a:t>
            </a:r>
            <a:endParaRPr lang="zh-CN" altLang="en-US" sz="2800" b="1" dirty="0">
              <a:ln w="9525">
                <a:solidFill>
                  <a:schemeClr val="bg1"/>
                </a:solidFill>
              </a:ln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5DBC5407-DF33-4B9E-A047-E9EEB1607A80}"/>
              </a:ext>
            </a:extLst>
          </p:cNvPr>
          <p:cNvSpPr txBox="1"/>
          <p:nvPr/>
        </p:nvSpPr>
        <p:spPr>
          <a:xfrm>
            <a:off x="5786857" y="512858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n w="9525">
                  <a:solidFill>
                    <a:srgbClr val="7E422B"/>
                  </a:solidFill>
                </a:ln>
                <a:solidFill>
                  <a:srgbClr val="7E422B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20xx</a:t>
            </a:r>
            <a:endParaRPr lang="zh-CN" altLang="en-US" sz="3200" b="1" dirty="0">
              <a:ln w="9525">
                <a:solidFill>
                  <a:srgbClr val="7E422B"/>
                </a:solidFill>
              </a:ln>
              <a:solidFill>
                <a:srgbClr val="7E422B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ED98D523-5076-48FC-95E2-CCB1588683F7}"/>
              </a:ext>
            </a:extLst>
          </p:cNvPr>
          <p:cNvSpPr txBox="1"/>
          <p:nvPr/>
        </p:nvSpPr>
        <p:spPr>
          <a:xfrm>
            <a:off x="7136624" y="512858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n w="9525">
                  <a:solidFill>
                    <a:srgbClr val="7E422B"/>
                  </a:solidFill>
                </a:ln>
                <a:solidFill>
                  <a:srgbClr val="7E422B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20xx</a:t>
            </a:r>
            <a:endParaRPr lang="zh-CN" altLang="en-US" sz="3200" b="1" dirty="0">
              <a:ln w="9525">
                <a:solidFill>
                  <a:srgbClr val="7E422B"/>
                </a:solidFill>
              </a:ln>
              <a:solidFill>
                <a:srgbClr val="7E422B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6C384462-1A75-4DC4-864C-A08552F91B45}"/>
              </a:ext>
            </a:extLst>
          </p:cNvPr>
          <p:cNvSpPr txBox="1"/>
          <p:nvPr/>
        </p:nvSpPr>
        <p:spPr>
          <a:xfrm>
            <a:off x="8475600" y="512858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n w="9525">
                  <a:solidFill>
                    <a:srgbClr val="7E422B"/>
                  </a:solidFill>
                </a:ln>
                <a:solidFill>
                  <a:srgbClr val="7E422B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20xx</a:t>
            </a:r>
            <a:endParaRPr lang="zh-CN" altLang="en-US" sz="3200" b="1" dirty="0">
              <a:ln w="9525">
                <a:solidFill>
                  <a:srgbClr val="7E422B"/>
                </a:solidFill>
              </a:ln>
              <a:solidFill>
                <a:srgbClr val="7E422B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8D893ED7-ECF8-4727-9713-E0EA7D7CE515}"/>
              </a:ext>
            </a:extLst>
          </p:cNvPr>
          <p:cNvSpPr txBox="1"/>
          <p:nvPr/>
        </p:nvSpPr>
        <p:spPr>
          <a:xfrm>
            <a:off x="9825367" y="512858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n w="9525">
                  <a:solidFill>
                    <a:srgbClr val="7E422B"/>
                  </a:solidFill>
                </a:ln>
                <a:solidFill>
                  <a:srgbClr val="7E422B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20xx</a:t>
            </a:r>
            <a:endParaRPr lang="zh-CN" altLang="en-US" sz="3200" b="1" dirty="0">
              <a:ln w="9525">
                <a:solidFill>
                  <a:srgbClr val="7E422B"/>
                </a:solidFill>
              </a:ln>
              <a:solidFill>
                <a:srgbClr val="7E422B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891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文本框 130">
            <a:extLst>
              <a:ext uri="{FF2B5EF4-FFF2-40B4-BE49-F238E27FC236}">
                <a16:creationId xmlns:a16="http://schemas.microsoft.com/office/drawing/2014/main" id="{2E58A011-1590-4380-B3DF-58A425B90229}"/>
              </a:ext>
            </a:extLst>
          </p:cNvPr>
          <p:cNvSpPr txBox="1"/>
          <p:nvPr/>
        </p:nvSpPr>
        <p:spPr>
          <a:xfrm rot="10539902" flipH="1">
            <a:off x="3248490" y="3097425"/>
            <a:ext cx="2064191" cy="1413352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19683"/>
              </a:avLst>
            </a:prstTxWarp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7000">
                      <a:schemeClr val="bg1">
                        <a:alpha val="1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04</a:t>
            </a:r>
            <a:endParaRPr lang="zh-CN" altLang="en-US" sz="11500" b="1" dirty="0">
              <a:gradFill>
                <a:gsLst>
                  <a:gs pos="97000">
                    <a:schemeClr val="bg1">
                      <a:alpha val="1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6000000" scaled="0"/>
              </a:gradFill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86799090-EE75-4DC7-881C-84CFF7682DB3}"/>
              </a:ext>
            </a:extLst>
          </p:cNvPr>
          <p:cNvSpPr txBox="1"/>
          <p:nvPr/>
        </p:nvSpPr>
        <p:spPr>
          <a:xfrm rot="21359413">
            <a:off x="3418865" y="1837246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96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04</a:t>
            </a:r>
            <a:endParaRPr lang="zh-CN" altLang="en-US" sz="9600" b="1" dirty="0">
              <a:ln w="12700">
                <a:solidFill>
                  <a:srgbClr val="AE4222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8B47A3C-B58F-4FE6-98E9-4D897FDA4DA1}"/>
              </a:ext>
            </a:extLst>
          </p:cNvPr>
          <p:cNvSpPr txBox="1"/>
          <p:nvPr/>
        </p:nvSpPr>
        <p:spPr>
          <a:xfrm rot="153595">
            <a:off x="5299738" y="2802682"/>
            <a:ext cx="5953874" cy="17967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125C1076-AA1A-42F2-A7F7-B2A4CC8A3475}"/>
              </a:ext>
            </a:extLst>
          </p:cNvPr>
          <p:cNvSpPr txBox="1"/>
          <p:nvPr/>
        </p:nvSpPr>
        <p:spPr>
          <a:xfrm rot="157235" flipV="1">
            <a:off x="4878986" y="2997038"/>
            <a:ext cx="6795376" cy="1738594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9601"/>
              </a:avLst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97000">
                      <a:schemeClr val="bg1">
                        <a:alpha val="1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</p:spTree>
    <p:extLst>
      <p:ext uri="{BB962C8B-B14F-4D97-AF65-F5344CB8AC3E}">
        <p14:creationId xmlns:p14="http://schemas.microsoft.com/office/powerpoint/2010/main" val="3860229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EAE4E76-08BD-48FA-8F0A-3E9CE05D0542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928AE489-25FD-4F4F-9C80-3049D1A1ECC4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09E77B0-4DA8-4635-9C0C-488685B25B49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CC18DBD-A952-4D46-B1C7-52A305E88C8F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5DDC09A4-15D9-4D77-B541-6DD44CEEC616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8EDB330D-29D2-4034-9EBB-9FDB023080C4}"/>
              </a:ext>
            </a:extLst>
          </p:cNvPr>
          <p:cNvSpPr/>
          <p:nvPr/>
        </p:nvSpPr>
        <p:spPr>
          <a:xfrm flipH="1">
            <a:off x="1076440" y="1798454"/>
            <a:ext cx="4808153" cy="4446883"/>
          </a:xfrm>
          <a:custGeom>
            <a:avLst/>
            <a:gdLst>
              <a:gd name="connsiteX0" fmla="*/ 5049292 w 5108460"/>
              <a:gd name="connsiteY0" fmla="*/ 0 h 4724626"/>
              <a:gd name="connsiteX1" fmla="*/ 2893211 w 5108460"/>
              <a:gd name="connsiteY1" fmla="*/ 0 h 4724626"/>
              <a:gd name="connsiteX2" fmla="*/ 2813502 w 5108460"/>
              <a:gd name="connsiteY2" fmla="*/ 40210 h 4724626"/>
              <a:gd name="connsiteX3" fmla="*/ 2639920 w 5108460"/>
              <a:gd name="connsiteY3" fmla="*/ 112083 h 4724626"/>
              <a:gd name="connsiteX4" fmla="*/ 2454568 w 5108460"/>
              <a:gd name="connsiteY4" fmla="*/ 87369 h 4724626"/>
              <a:gd name="connsiteX5" fmla="*/ 2331001 w 5108460"/>
              <a:gd name="connsiteY5" fmla="*/ 99726 h 4724626"/>
              <a:gd name="connsiteX6" fmla="*/ 1824374 w 5108460"/>
              <a:gd name="connsiteY6" fmla="*/ 87369 h 4724626"/>
              <a:gd name="connsiteX7" fmla="*/ 1750233 w 5108460"/>
              <a:gd name="connsiteY7" fmla="*/ 75012 h 4724626"/>
              <a:gd name="connsiteX8" fmla="*/ 1626666 w 5108460"/>
              <a:gd name="connsiteY8" fmla="*/ 62656 h 4724626"/>
              <a:gd name="connsiteX9" fmla="*/ 1441314 w 5108460"/>
              <a:gd name="connsiteY9" fmla="*/ 99726 h 4724626"/>
              <a:gd name="connsiteX10" fmla="*/ 1280676 w 5108460"/>
              <a:gd name="connsiteY10" fmla="*/ 149153 h 4724626"/>
              <a:gd name="connsiteX11" fmla="*/ 1169466 w 5108460"/>
              <a:gd name="connsiteY11" fmla="*/ 173866 h 4724626"/>
              <a:gd name="connsiteX12" fmla="*/ 1021185 w 5108460"/>
              <a:gd name="connsiteY12" fmla="*/ 161510 h 4724626"/>
              <a:gd name="connsiteX13" fmla="*/ 786406 w 5108460"/>
              <a:gd name="connsiteY13" fmla="*/ 872 h 4724626"/>
              <a:gd name="connsiteX14" fmla="*/ 784804 w 5108460"/>
              <a:gd name="connsiteY14" fmla="*/ 0 h 4724626"/>
              <a:gd name="connsiteX15" fmla="*/ 59168 w 5108460"/>
              <a:gd name="connsiteY15" fmla="*/ 0 h 4724626"/>
              <a:gd name="connsiteX16" fmla="*/ 0 w 5108460"/>
              <a:gd name="connsiteY16" fmla="*/ 59168 h 4724626"/>
              <a:gd name="connsiteX17" fmla="*/ 0 w 5108460"/>
              <a:gd name="connsiteY17" fmla="*/ 2198893 h 4724626"/>
              <a:gd name="connsiteX18" fmla="*/ 0 w 5108460"/>
              <a:gd name="connsiteY18" fmla="*/ 2525733 h 4724626"/>
              <a:gd name="connsiteX19" fmla="*/ 0 w 5108460"/>
              <a:gd name="connsiteY19" fmla="*/ 2623289 h 4724626"/>
              <a:gd name="connsiteX20" fmla="*/ 34259 w 5108460"/>
              <a:gd name="connsiteY20" fmla="*/ 2671937 h 4724626"/>
              <a:gd name="connsiteX21" fmla="*/ 108400 w 5108460"/>
              <a:gd name="connsiteY21" fmla="*/ 2807862 h 4724626"/>
              <a:gd name="connsiteX22" fmla="*/ 133113 w 5108460"/>
              <a:gd name="connsiteY22" fmla="*/ 2894359 h 4724626"/>
              <a:gd name="connsiteX23" fmla="*/ 71329 w 5108460"/>
              <a:gd name="connsiteY23" fmla="*/ 3141494 h 4724626"/>
              <a:gd name="connsiteX24" fmla="*/ 83686 w 5108460"/>
              <a:gd name="connsiteY24" fmla="*/ 3227991 h 4724626"/>
              <a:gd name="connsiteX25" fmla="*/ 96043 w 5108460"/>
              <a:gd name="connsiteY25" fmla="*/ 3265062 h 4724626"/>
              <a:gd name="connsiteX26" fmla="*/ 108400 w 5108460"/>
              <a:gd name="connsiteY26" fmla="*/ 3438056 h 4724626"/>
              <a:gd name="connsiteX27" fmla="*/ 83686 w 5108460"/>
              <a:gd name="connsiteY27" fmla="*/ 3635764 h 4724626"/>
              <a:gd name="connsiteX28" fmla="*/ 58973 w 5108460"/>
              <a:gd name="connsiteY28" fmla="*/ 3697548 h 4724626"/>
              <a:gd name="connsiteX29" fmla="*/ 46616 w 5108460"/>
              <a:gd name="connsiteY29" fmla="*/ 3771689 h 4724626"/>
              <a:gd name="connsiteX30" fmla="*/ 34259 w 5108460"/>
              <a:gd name="connsiteY30" fmla="*/ 3882899 h 4724626"/>
              <a:gd name="connsiteX31" fmla="*/ 16891 w 5108460"/>
              <a:gd name="connsiteY31" fmla="*/ 3926505 h 4724626"/>
              <a:gd name="connsiteX32" fmla="*/ 0 w 5108460"/>
              <a:gd name="connsiteY32" fmla="*/ 3963278 h 4724626"/>
              <a:gd name="connsiteX33" fmla="*/ 0 w 5108460"/>
              <a:gd name="connsiteY33" fmla="*/ 4665458 h 4724626"/>
              <a:gd name="connsiteX34" fmla="*/ 59168 w 5108460"/>
              <a:gd name="connsiteY34" fmla="*/ 4724626 h 4724626"/>
              <a:gd name="connsiteX35" fmla="*/ 763608 w 5108460"/>
              <a:gd name="connsiteY35" fmla="*/ 4724626 h 4724626"/>
              <a:gd name="connsiteX36" fmla="*/ 763308 w 5108460"/>
              <a:gd name="connsiteY36" fmla="*/ 4723159 h 4724626"/>
              <a:gd name="connsiteX37" fmla="*/ 862162 w 5108460"/>
              <a:gd name="connsiteY37" fmla="*/ 4673732 h 4724626"/>
              <a:gd name="connsiteX38" fmla="*/ 911589 w 5108460"/>
              <a:gd name="connsiteY38" fmla="*/ 4661375 h 4724626"/>
              <a:gd name="connsiteX39" fmla="*/ 1171081 w 5108460"/>
              <a:gd name="connsiteY39" fmla="*/ 4624305 h 4724626"/>
              <a:gd name="connsiteX40" fmla="*/ 1294648 w 5108460"/>
              <a:gd name="connsiteY40" fmla="*/ 4611948 h 4724626"/>
              <a:gd name="connsiteX41" fmla="*/ 1492356 w 5108460"/>
              <a:gd name="connsiteY41" fmla="*/ 4710802 h 4724626"/>
              <a:gd name="connsiteX42" fmla="*/ 1538450 w 5108460"/>
              <a:gd name="connsiteY42" fmla="*/ 4721765 h 4724626"/>
              <a:gd name="connsiteX43" fmla="*/ 1552383 w 5108460"/>
              <a:gd name="connsiteY43" fmla="*/ 4724626 h 4724626"/>
              <a:gd name="connsiteX44" fmla="*/ 2152664 w 5108460"/>
              <a:gd name="connsiteY44" fmla="*/ 4724626 h 4724626"/>
              <a:gd name="connsiteX45" fmla="*/ 2235991 w 5108460"/>
              <a:gd name="connsiteY45" fmla="*/ 4703260 h 4724626"/>
              <a:gd name="connsiteX46" fmla="*/ 2369686 w 5108460"/>
              <a:gd name="connsiteY46" fmla="*/ 4698445 h 4724626"/>
              <a:gd name="connsiteX47" fmla="*/ 2450476 w 5108460"/>
              <a:gd name="connsiteY47" fmla="*/ 4713869 h 4724626"/>
              <a:gd name="connsiteX48" fmla="*/ 2490155 w 5108460"/>
              <a:gd name="connsiteY48" fmla="*/ 4724626 h 4724626"/>
              <a:gd name="connsiteX49" fmla="*/ 2621836 w 5108460"/>
              <a:gd name="connsiteY49" fmla="*/ 4724626 h 4724626"/>
              <a:gd name="connsiteX50" fmla="*/ 2629472 w 5108460"/>
              <a:gd name="connsiteY50" fmla="*/ 4723005 h 4724626"/>
              <a:gd name="connsiteX51" fmla="*/ 2777459 w 5108460"/>
              <a:gd name="connsiteY51" fmla="*/ 4636662 h 4724626"/>
              <a:gd name="connsiteX52" fmla="*/ 2975167 w 5108460"/>
              <a:gd name="connsiteY52" fmla="*/ 4574878 h 4724626"/>
              <a:gd name="connsiteX53" fmla="*/ 3160519 w 5108460"/>
              <a:gd name="connsiteY53" fmla="*/ 4673732 h 4724626"/>
              <a:gd name="connsiteX54" fmla="*/ 3236550 w 5108460"/>
              <a:gd name="connsiteY54" fmla="*/ 4715830 h 4724626"/>
              <a:gd name="connsiteX55" fmla="*/ 3257422 w 5108460"/>
              <a:gd name="connsiteY55" fmla="*/ 4724626 h 4724626"/>
              <a:gd name="connsiteX56" fmla="*/ 5049292 w 5108460"/>
              <a:gd name="connsiteY56" fmla="*/ 4724626 h 4724626"/>
              <a:gd name="connsiteX57" fmla="*/ 5108460 w 5108460"/>
              <a:gd name="connsiteY57" fmla="*/ 4665458 h 4724626"/>
              <a:gd name="connsiteX58" fmla="*/ 5108460 w 5108460"/>
              <a:gd name="connsiteY58" fmla="*/ 2525733 h 4724626"/>
              <a:gd name="connsiteX59" fmla="*/ 5108460 w 5108460"/>
              <a:gd name="connsiteY59" fmla="*/ 2198893 h 4724626"/>
              <a:gd name="connsiteX60" fmla="*/ 5108460 w 5108460"/>
              <a:gd name="connsiteY60" fmla="*/ 1823553 h 4724626"/>
              <a:gd name="connsiteX61" fmla="*/ 5091569 w 5108460"/>
              <a:gd name="connsiteY61" fmla="*/ 1786780 h 4724626"/>
              <a:gd name="connsiteX62" fmla="*/ 5074201 w 5108460"/>
              <a:gd name="connsiteY62" fmla="*/ 1743174 h 4724626"/>
              <a:gd name="connsiteX63" fmla="*/ 5061844 w 5108460"/>
              <a:gd name="connsiteY63" fmla="*/ 1631964 h 4724626"/>
              <a:gd name="connsiteX64" fmla="*/ 5049487 w 5108460"/>
              <a:gd name="connsiteY64" fmla="*/ 1557823 h 4724626"/>
              <a:gd name="connsiteX65" fmla="*/ 5024774 w 5108460"/>
              <a:gd name="connsiteY65" fmla="*/ 1496039 h 4724626"/>
              <a:gd name="connsiteX66" fmla="*/ 5000060 w 5108460"/>
              <a:gd name="connsiteY66" fmla="*/ 1298331 h 4724626"/>
              <a:gd name="connsiteX67" fmla="*/ 5012417 w 5108460"/>
              <a:gd name="connsiteY67" fmla="*/ 1125337 h 4724626"/>
              <a:gd name="connsiteX68" fmla="*/ 5024774 w 5108460"/>
              <a:gd name="connsiteY68" fmla="*/ 1088266 h 4724626"/>
              <a:gd name="connsiteX69" fmla="*/ 5037131 w 5108460"/>
              <a:gd name="connsiteY69" fmla="*/ 1001769 h 4724626"/>
              <a:gd name="connsiteX70" fmla="*/ 4975347 w 5108460"/>
              <a:gd name="connsiteY70" fmla="*/ 754634 h 4724626"/>
              <a:gd name="connsiteX71" fmla="*/ 5000060 w 5108460"/>
              <a:gd name="connsiteY71" fmla="*/ 668137 h 4724626"/>
              <a:gd name="connsiteX72" fmla="*/ 5074201 w 5108460"/>
              <a:gd name="connsiteY72" fmla="*/ 532212 h 4724626"/>
              <a:gd name="connsiteX73" fmla="*/ 5108460 w 5108460"/>
              <a:gd name="connsiteY73" fmla="*/ 483564 h 4724626"/>
              <a:gd name="connsiteX74" fmla="*/ 5108460 w 5108460"/>
              <a:gd name="connsiteY74" fmla="*/ 59168 h 4724626"/>
              <a:gd name="connsiteX75" fmla="*/ 5049292 w 5108460"/>
              <a:gd name="connsiteY75" fmla="*/ 0 h 4724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108460" h="4724626">
                <a:moveTo>
                  <a:pt x="5049292" y="0"/>
                </a:moveTo>
                <a:lnTo>
                  <a:pt x="2893211" y="0"/>
                </a:lnTo>
                <a:lnTo>
                  <a:pt x="2813502" y="40210"/>
                </a:lnTo>
                <a:cubicBezTo>
                  <a:pt x="2757363" y="69419"/>
                  <a:pt x="2701027" y="97872"/>
                  <a:pt x="2639920" y="112083"/>
                </a:cubicBezTo>
                <a:cubicBezTo>
                  <a:pt x="2579209" y="126202"/>
                  <a:pt x="2516849" y="89860"/>
                  <a:pt x="2454568" y="87369"/>
                </a:cubicBezTo>
                <a:cubicBezTo>
                  <a:pt x="2413207" y="85715"/>
                  <a:pt x="2372190" y="95607"/>
                  <a:pt x="2331001" y="99726"/>
                </a:cubicBezTo>
                <a:cubicBezTo>
                  <a:pt x="2162125" y="95607"/>
                  <a:pt x="1993147" y="94551"/>
                  <a:pt x="1824374" y="87369"/>
                </a:cubicBezTo>
                <a:cubicBezTo>
                  <a:pt x="1799342" y="86304"/>
                  <a:pt x="1775094" y="78120"/>
                  <a:pt x="1750233" y="75012"/>
                </a:cubicBezTo>
                <a:cubicBezTo>
                  <a:pt x="1709158" y="69878"/>
                  <a:pt x="1667855" y="66775"/>
                  <a:pt x="1626666" y="62656"/>
                </a:cubicBezTo>
                <a:cubicBezTo>
                  <a:pt x="1564882" y="75013"/>
                  <a:pt x="1502440" y="84445"/>
                  <a:pt x="1441314" y="99726"/>
                </a:cubicBezTo>
                <a:cubicBezTo>
                  <a:pt x="1386963" y="113314"/>
                  <a:pt x="1334725" y="134412"/>
                  <a:pt x="1280676" y="149153"/>
                </a:cubicBezTo>
                <a:cubicBezTo>
                  <a:pt x="1244040" y="159145"/>
                  <a:pt x="1206536" y="165628"/>
                  <a:pt x="1169466" y="173866"/>
                </a:cubicBezTo>
                <a:cubicBezTo>
                  <a:pt x="1120039" y="169747"/>
                  <a:pt x="1068692" y="175762"/>
                  <a:pt x="1021185" y="161510"/>
                </a:cubicBezTo>
                <a:cubicBezTo>
                  <a:pt x="984141" y="150397"/>
                  <a:pt x="796147" y="6716"/>
                  <a:pt x="786406" y="872"/>
                </a:cubicBezTo>
                <a:lnTo>
                  <a:pt x="784804" y="0"/>
                </a:lnTo>
                <a:lnTo>
                  <a:pt x="59168" y="0"/>
                </a:lnTo>
                <a:cubicBezTo>
                  <a:pt x="26490" y="0"/>
                  <a:pt x="0" y="26490"/>
                  <a:pt x="0" y="59168"/>
                </a:cubicBezTo>
                <a:lnTo>
                  <a:pt x="0" y="2198893"/>
                </a:lnTo>
                <a:lnTo>
                  <a:pt x="0" y="2525733"/>
                </a:lnTo>
                <a:lnTo>
                  <a:pt x="0" y="2623289"/>
                </a:lnTo>
                <a:lnTo>
                  <a:pt x="34259" y="2671937"/>
                </a:lnTo>
                <a:cubicBezTo>
                  <a:pt x="90328" y="2784074"/>
                  <a:pt x="63250" y="2740138"/>
                  <a:pt x="108400" y="2807862"/>
                </a:cubicBezTo>
                <a:cubicBezTo>
                  <a:pt x="116638" y="2836694"/>
                  <a:pt x="134416" y="2864401"/>
                  <a:pt x="133113" y="2894359"/>
                </a:cubicBezTo>
                <a:cubicBezTo>
                  <a:pt x="126690" y="3042090"/>
                  <a:pt x="116678" y="3050798"/>
                  <a:pt x="71329" y="3141494"/>
                </a:cubicBezTo>
                <a:cubicBezTo>
                  <a:pt x="75448" y="3170326"/>
                  <a:pt x="77974" y="3199432"/>
                  <a:pt x="83686" y="3227991"/>
                </a:cubicBezTo>
                <a:cubicBezTo>
                  <a:pt x="86241" y="3240763"/>
                  <a:pt x="94521" y="3252126"/>
                  <a:pt x="96043" y="3265062"/>
                </a:cubicBezTo>
                <a:cubicBezTo>
                  <a:pt x="102798" y="3322478"/>
                  <a:pt x="104281" y="3380391"/>
                  <a:pt x="108400" y="3438056"/>
                </a:cubicBezTo>
                <a:cubicBezTo>
                  <a:pt x="106374" y="3456287"/>
                  <a:pt x="90739" y="3607552"/>
                  <a:pt x="83686" y="3635764"/>
                </a:cubicBezTo>
                <a:cubicBezTo>
                  <a:pt x="78306" y="3657283"/>
                  <a:pt x="67211" y="3676953"/>
                  <a:pt x="58973" y="3697548"/>
                </a:cubicBezTo>
                <a:cubicBezTo>
                  <a:pt x="54854" y="3722262"/>
                  <a:pt x="49927" y="3746854"/>
                  <a:pt x="46616" y="3771689"/>
                </a:cubicBezTo>
                <a:cubicBezTo>
                  <a:pt x="41686" y="3808660"/>
                  <a:pt x="43305" y="3846714"/>
                  <a:pt x="34259" y="3882899"/>
                </a:cubicBezTo>
                <a:cubicBezTo>
                  <a:pt x="30455" y="3898115"/>
                  <a:pt x="23867" y="3912370"/>
                  <a:pt x="16891" y="3926505"/>
                </a:cubicBezTo>
                <a:lnTo>
                  <a:pt x="0" y="3963278"/>
                </a:lnTo>
                <a:lnTo>
                  <a:pt x="0" y="4665458"/>
                </a:lnTo>
                <a:cubicBezTo>
                  <a:pt x="0" y="4698136"/>
                  <a:pt x="26490" y="4724626"/>
                  <a:pt x="59168" y="4724626"/>
                </a:cubicBezTo>
                <a:lnTo>
                  <a:pt x="763608" y="4724626"/>
                </a:lnTo>
                <a:lnTo>
                  <a:pt x="763308" y="4723159"/>
                </a:lnTo>
                <a:cubicBezTo>
                  <a:pt x="763308" y="4723159"/>
                  <a:pt x="828155" y="4687902"/>
                  <a:pt x="862162" y="4673732"/>
                </a:cubicBezTo>
                <a:cubicBezTo>
                  <a:pt x="877838" y="4667200"/>
                  <a:pt x="894820" y="4664058"/>
                  <a:pt x="911589" y="4661375"/>
                </a:cubicBezTo>
                <a:cubicBezTo>
                  <a:pt x="997867" y="4647571"/>
                  <a:pt x="1084424" y="4635487"/>
                  <a:pt x="1171081" y="4624305"/>
                </a:cubicBezTo>
                <a:cubicBezTo>
                  <a:pt x="1212135" y="4619008"/>
                  <a:pt x="1253334" y="4609366"/>
                  <a:pt x="1294648" y="4611948"/>
                </a:cubicBezTo>
                <a:cubicBezTo>
                  <a:pt x="1354038" y="4615660"/>
                  <a:pt x="1457674" y="4689993"/>
                  <a:pt x="1492356" y="4710802"/>
                </a:cubicBezTo>
                <a:cubicBezTo>
                  <a:pt x="1492356" y="4710802"/>
                  <a:pt x="1512788" y="4716051"/>
                  <a:pt x="1538450" y="4721765"/>
                </a:cubicBezTo>
                <a:lnTo>
                  <a:pt x="1552383" y="4724626"/>
                </a:lnTo>
                <a:lnTo>
                  <a:pt x="2152664" y="4724626"/>
                </a:lnTo>
                <a:lnTo>
                  <a:pt x="2235991" y="4703260"/>
                </a:lnTo>
                <a:cubicBezTo>
                  <a:pt x="2277575" y="4696743"/>
                  <a:pt x="2320475" y="4694800"/>
                  <a:pt x="2369686" y="4698445"/>
                </a:cubicBezTo>
                <a:cubicBezTo>
                  <a:pt x="2397087" y="4700475"/>
                  <a:pt x="2423860" y="4706654"/>
                  <a:pt x="2450476" y="4713869"/>
                </a:cubicBezTo>
                <a:lnTo>
                  <a:pt x="2490155" y="4724626"/>
                </a:lnTo>
                <a:lnTo>
                  <a:pt x="2621836" y="4724626"/>
                </a:lnTo>
                <a:lnTo>
                  <a:pt x="2629472" y="4723005"/>
                </a:lnTo>
                <a:cubicBezTo>
                  <a:pt x="2636926" y="4718796"/>
                  <a:pt x="2610469" y="4708229"/>
                  <a:pt x="2777459" y="4636662"/>
                </a:cubicBezTo>
                <a:cubicBezTo>
                  <a:pt x="2840922" y="4609464"/>
                  <a:pt x="2909264" y="4595473"/>
                  <a:pt x="2975167" y="4574878"/>
                </a:cubicBezTo>
                <a:cubicBezTo>
                  <a:pt x="3076695" y="4600260"/>
                  <a:pt x="3010266" y="4578117"/>
                  <a:pt x="3160519" y="4673732"/>
                </a:cubicBezTo>
                <a:cubicBezTo>
                  <a:pt x="3185110" y="4689381"/>
                  <a:pt x="3210504" y="4703306"/>
                  <a:pt x="3236550" y="4715830"/>
                </a:cubicBezTo>
                <a:lnTo>
                  <a:pt x="3257422" y="4724626"/>
                </a:lnTo>
                <a:lnTo>
                  <a:pt x="5049292" y="4724626"/>
                </a:lnTo>
                <a:cubicBezTo>
                  <a:pt x="5081970" y="4724626"/>
                  <a:pt x="5108460" y="4698136"/>
                  <a:pt x="5108460" y="4665458"/>
                </a:cubicBezTo>
                <a:lnTo>
                  <a:pt x="5108460" y="2525733"/>
                </a:lnTo>
                <a:lnTo>
                  <a:pt x="5108460" y="2198893"/>
                </a:lnTo>
                <a:lnTo>
                  <a:pt x="5108460" y="1823553"/>
                </a:lnTo>
                <a:lnTo>
                  <a:pt x="5091569" y="1786780"/>
                </a:lnTo>
                <a:cubicBezTo>
                  <a:pt x="5084593" y="1772645"/>
                  <a:pt x="5078005" y="1758390"/>
                  <a:pt x="5074201" y="1743174"/>
                </a:cubicBezTo>
                <a:cubicBezTo>
                  <a:pt x="5065155" y="1706989"/>
                  <a:pt x="5066774" y="1668935"/>
                  <a:pt x="5061844" y="1631964"/>
                </a:cubicBezTo>
                <a:cubicBezTo>
                  <a:pt x="5058533" y="1607129"/>
                  <a:pt x="5053606" y="1582537"/>
                  <a:pt x="5049487" y="1557823"/>
                </a:cubicBezTo>
                <a:cubicBezTo>
                  <a:pt x="5041249" y="1537228"/>
                  <a:pt x="5030154" y="1517558"/>
                  <a:pt x="5024774" y="1496039"/>
                </a:cubicBezTo>
                <a:cubicBezTo>
                  <a:pt x="5017721" y="1467827"/>
                  <a:pt x="5002086" y="1316562"/>
                  <a:pt x="5000060" y="1298331"/>
                </a:cubicBezTo>
                <a:cubicBezTo>
                  <a:pt x="5004179" y="1240666"/>
                  <a:pt x="5005662" y="1182753"/>
                  <a:pt x="5012417" y="1125337"/>
                </a:cubicBezTo>
                <a:cubicBezTo>
                  <a:pt x="5013939" y="1112401"/>
                  <a:pt x="5022219" y="1101038"/>
                  <a:pt x="5024774" y="1088266"/>
                </a:cubicBezTo>
                <a:cubicBezTo>
                  <a:pt x="5030486" y="1059707"/>
                  <a:pt x="5033012" y="1030601"/>
                  <a:pt x="5037131" y="1001769"/>
                </a:cubicBezTo>
                <a:cubicBezTo>
                  <a:pt x="4991782" y="911073"/>
                  <a:pt x="4981770" y="902365"/>
                  <a:pt x="4975347" y="754634"/>
                </a:cubicBezTo>
                <a:cubicBezTo>
                  <a:pt x="4974044" y="724676"/>
                  <a:pt x="4991822" y="696969"/>
                  <a:pt x="5000060" y="668137"/>
                </a:cubicBezTo>
                <a:cubicBezTo>
                  <a:pt x="5045210" y="600413"/>
                  <a:pt x="5018132" y="644349"/>
                  <a:pt x="5074201" y="532212"/>
                </a:cubicBezTo>
                <a:lnTo>
                  <a:pt x="5108460" y="483564"/>
                </a:lnTo>
                <a:lnTo>
                  <a:pt x="5108460" y="59168"/>
                </a:lnTo>
                <a:cubicBezTo>
                  <a:pt x="5108460" y="26490"/>
                  <a:pt x="5081970" y="0"/>
                  <a:pt x="5049292" y="0"/>
                </a:cubicBezTo>
                <a:close/>
              </a:path>
            </a:pathLst>
          </a:custGeom>
          <a:gradFill flip="none" rotWithShape="1">
            <a:gsLst>
              <a:gs pos="0">
                <a:srgbClr val="F0D2B5"/>
              </a:gs>
              <a:gs pos="97000">
                <a:srgbClr val="D4B69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4F7A205-66D9-48C5-89D3-DA2CAC2CF0E8}"/>
              </a:ext>
            </a:extLst>
          </p:cNvPr>
          <p:cNvGrpSpPr/>
          <p:nvPr/>
        </p:nvGrpSpPr>
        <p:grpSpPr>
          <a:xfrm>
            <a:off x="1258016" y="2215292"/>
            <a:ext cx="4445000" cy="3683000"/>
            <a:chOff x="1258016" y="2215292"/>
            <a:chExt cx="4445000" cy="368300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D2DD0F14-B8CB-4C06-821F-D8FCA61D0D25}"/>
                </a:ext>
              </a:extLst>
            </p:cNvPr>
            <p:cNvCxnSpPr>
              <a:cxnSpLocks/>
            </p:cNvCxnSpPr>
            <p:nvPr/>
          </p:nvCxnSpPr>
          <p:spPr>
            <a:xfrm>
              <a:off x="1258016" y="2215292"/>
              <a:ext cx="4445000" cy="0"/>
            </a:xfrm>
            <a:prstGeom prst="line">
              <a:avLst/>
            </a:prstGeom>
            <a:ln>
              <a:solidFill>
                <a:srgbClr val="7E42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A930A5E9-6712-4612-A085-99C7D646B1D8}"/>
                </a:ext>
              </a:extLst>
            </p:cNvPr>
            <p:cNvCxnSpPr>
              <a:cxnSpLocks/>
            </p:cNvCxnSpPr>
            <p:nvPr/>
          </p:nvCxnSpPr>
          <p:spPr>
            <a:xfrm>
              <a:off x="1258016" y="5898292"/>
              <a:ext cx="4445000" cy="0"/>
            </a:xfrm>
            <a:prstGeom prst="line">
              <a:avLst/>
            </a:prstGeom>
            <a:ln>
              <a:solidFill>
                <a:srgbClr val="7E42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F6271B9-2780-4F37-BD0A-081D1FFFF900}"/>
              </a:ext>
            </a:extLst>
          </p:cNvPr>
          <p:cNvGrpSpPr/>
          <p:nvPr/>
        </p:nvGrpSpPr>
        <p:grpSpPr>
          <a:xfrm rot="5400000">
            <a:off x="1409191" y="2007109"/>
            <a:ext cx="4091134" cy="4140916"/>
            <a:chOff x="1258016" y="2215292"/>
            <a:chExt cx="4445000" cy="3683000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FC4039B-1A76-4544-A517-09442A68525B}"/>
                </a:ext>
              </a:extLst>
            </p:cNvPr>
            <p:cNvCxnSpPr>
              <a:cxnSpLocks/>
            </p:cNvCxnSpPr>
            <p:nvPr/>
          </p:nvCxnSpPr>
          <p:spPr>
            <a:xfrm>
              <a:off x="1258016" y="2215292"/>
              <a:ext cx="4445000" cy="0"/>
            </a:xfrm>
            <a:prstGeom prst="line">
              <a:avLst/>
            </a:prstGeom>
            <a:ln>
              <a:solidFill>
                <a:srgbClr val="7E42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66EB1BA7-8B15-4953-88BE-756E10BC9357}"/>
                </a:ext>
              </a:extLst>
            </p:cNvPr>
            <p:cNvCxnSpPr>
              <a:cxnSpLocks/>
            </p:cNvCxnSpPr>
            <p:nvPr/>
          </p:nvCxnSpPr>
          <p:spPr>
            <a:xfrm>
              <a:off x="1258016" y="5898292"/>
              <a:ext cx="4445000" cy="0"/>
            </a:xfrm>
            <a:prstGeom prst="line">
              <a:avLst/>
            </a:prstGeom>
            <a:ln>
              <a:solidFill>
                <a:srgbClr val="7E42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 descr="卡通人物&#10;&#10;中度可信度描述已自动生成">
            <a:extLst>
              <a:ext uri="{FF2B5EF4-FFF2-40B4-BE49-F238E27FC236}">
                <a16:creationId xmlns:a16="http://schemas.microsoft.com/office/drawing/2014/main" id="{C47B2B9B-8BC1-4597-990B-59612AEB0B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1266" y="2448839"/>
            <a:ext cx="4300408" cy="3401494"/>
          </a:xfrm>
          <a:prstGeom prst="rect">
            <a:avLst/>
          </a:prstGeom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id="{D9E5B46F-7384-432F-AB6E-D43D42BBBC07}"/>
              </a:ext>
            </a:extLst>
          </p:cNvPr>
          <p:cNvSpPr txBox="1"/>
          <p:nvPr/>
        </p:nvSpPr>
        <p:spPr>
          <a:xfrm>
            <a:off x="3827449" y="2621703"/>
            <a:ext cx="15199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7E422B"/>
                </a:solidFill>
                <a:effectLst/>
                <a:uLnTx/>
                <a:uFillTx/>
                <a:latin typeface="Aharoni" panose="02010803020104030203" pitchFamily="2" charset="-79"/>
                <a:ea typeface="等线" panose="02010600030101010101" pitchFamily="2" charset="-122"/>
                <a:cs typeface="Aharoni" panose="02010803020104030203" pitchFamily="2" charset="-79"/>
              </a:rPr>
              <a:t>Dog</a:t>
            </a:r>
            <a:endParaRPr lang="zh-CN" altLang="en-US" sz="5400" dirty="0"/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D24DDB2-616F-4FF2-81B5-A5B1DEB3E5A2}"/>
              </a:ext>
            </a:extLst>
          </p:cNvPr>
          <p:cNvGrpSpPr/>
          <p:nvPr/>
        </p:nvGrpSpPr>
        <p:grpSpPr>
          <a:xfrm>
            <a:off x="7099570" y="2316892"/>
            <a:ext cx="784697" cy="788797"/>
            <a:chOff x="4742941" y="1908380"/>
            <a:chExt cx="3025434" cy="304124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4554574A-3190-4AF8-8165-F7A15A316142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74" name="椭圆 3">
                <a:extLst>
                  <a:ext uri="{FF2B5EF4-FFF2-40B4-BE49-F238E27FC236}">
                    <a16:creationId xmlns:a16="http://schemas.microsoft.com/office/drawing/2014/main" id="{17C3E5D8-CA2B-4AD2-9912-BA727795FEC8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BAD36F97-CFBC-45D1-8126-000525CCBC97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1F8D627F-814E-41DA-8561-FA2B1C18FC33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67" name="椭圆 3">
                <a:extLst>
                  <a:ext uri="{FF2B5EF4-FFF2-40B4-BE49-F238E27FC236}">
                    <a16:creationId xmlns:a16="http://schemas.microsoft.com/office/drawing/2014/main" id="{B6453020-065D-440B-AA7D-3D0C1A4571E5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F056E41-7CAA-4D8B-8EE5-DACD87A11EC1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0C865D9-ACDB-466A-8227-5E848DA95B35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0" name="椭圆 3">
                <a:extLst>
                  <a:ext uri="{FF2B5EF4-FFF2-40B4-BE49-F238E27FC236}">
                    <a16:creationId xmlns:a16="http://schemas.microsoft.com/office/drawing/2014/main" id="{5B909410-B96C-4340-B415-810D77BFFE8F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D3CFEC1A-E7A0-4969-926C-77C8068F7A27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D8A85525-6C15-4A2F-B76B-FBEF759948DA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3F169507-151A-459B-AD8B-DFD9D7715B61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66" name="pawprint_51848">
              <a:extLst>
                <a:ext uri="{FF2B5EF4-FFF2-40B4-BE49-F238E27FC236}">
                  <a16:creationId xmlns:a16="http://schemas.microsoft.com/office/drawing/2014/main" id="{F4053C46-C0A6-48E8-81A8-718CCA205A3D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8DB32F22-1A12-42CE-9B2F-69326EB1F4E7}"/>
              </a:ext>
            </a:extLst>
          </p:cNvPr>
          <p:cNvSpPr/>
          <p:nvPr/>
        </p:nvSpPr>
        <p:spPr>
          <a:xfrm>
            <a:off x="6238545" y="2531569"/>
            <a:ext cx="647698" cy="384748"/>
          </a:xfrm>
          <a:custGeom>
            <a:avLst/>
            <a:gdLst>
              <a:gd name="connsiteX0" fmla="*/ 0 w 1104110"/>
              <a:gd name="connsiteY0" fmla="*/ 491901 h 655868"/>
              <a:gd name="connsiteX1" fmla="*/ 163967 w 1104110"/>
              <a:gd name="connsiteY1" fmla="*/ 327934 h 655868"/>
              <a:gd name="connsiteX2" fmla="*/ 0 w 1104110"/>
              <a:gd name="connsiteY2" fmla="*/ 163967 h 655868"/>
              <a:gd name="connsiteX3" fmla="*/ 776176 w 1104110"/>
              <a:gd name="connsiteY3" fmla="*/ 163967 h 655868"/>
              <a:gd name="connsiteX4" fmla="*/ 776176 w 1104110"/>
              <a:gd name="connsiteY4" fmla="*/ 0 h 655868"/>
              <a:gd name="connsiteX5" fmla="*/ 1104110 w 1104110"/>
              <a:gd name="connsiteY5" fmla="*/ 327934 h 655868"/>
              <a:gd name="connsiteX6" fmla="*/ 776176 w 1104110"/>
              <a:gd name="connsiteY6" fmla="*/ 655868 h 655868"/>
              <a:gd name="connsiteX7" fmla="*/ 776176 w 1104110"/>
              <a:gd name="connsiteY7" fmla="*/ 491901 h 65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110" h="655868">
                <a:moveTo>
                  <a:pt x="0" y="491901"/>
                </a:moveTo>
                <a:lnTo>
                  <a:pt x="163967" y="327934"/>
                </a:lnTo>
                <a:lnTo>
                  <a:pt x="0" y="163967"/>
                </a:lnTo>
                <a:lnTo>
                  <a:pt x="776176" y="163967"/>
                </a:lnTo>
                <a:lnTo>
                  <a:pt x="776176" y="0"/>
                </a:lnTo>
                <a:lnTo>
                  <a:pt x="1104110" y="327934"/>
                </a:lnTo>
                <a:lnTo>
                  <a:pt x="776176" y="655868"/>
                </a:lnTo>
                <a:lnTo>
                  <a:pt x="776176" y="491901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34925" cap="sq">
            <a:solidFill>
              <a:schemeClr val="bg1"/>
            </a:solidFill>
            <a:round/>
          </a:ln>
          <a:effectLst>
            <a:outerShdw blurRad="381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8071529C-A0F6-44D9-9369-80090CA55AC0}"/>
              </a:ext>
            </a:extLst>
          </p:cNvPr>
          <p:cNvGrpSpPr/>
          <p:nvPr/>
        </p:nvGrpSpPr>
        <p:grpSpPr>
          <a:xfrm>
            <a:off x="7099570" y="3545033"/>
            <a:ext cx="784697" cy="788797"/>
            <a:chOff x="4742941" y="1908380"/>
            <a:chExt cx="3025434" cy="3041240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85E2E6C-AAE2-4627-81B9-266FD132587A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89" name="椭圆 3">
                <a:extLst>
                  <a:ext uri="{FF2B5EF4-FFF2-40B4-BE49-F238E27FC236}">
                    <a16:creationId xmlns:a16="http://schemas.microsoft.com/office/drawing/2014/main" id="{9B682CCE-0970-4298-90CC-C6B3506EAF85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A7203B45-EE59-4BD7-9C67-61A03A8D6D78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5057DE75-AB33-4F84-B424-B7AC6A5DE7EF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82" name="椭圆 3">
                <a:extLst>
                  <a:ext uri="{FF2B5EF4-FFF2-40B4-BE49-F238E27FC236}">
                    <a16:creationId xmlns:a16="http://schemas.microsoft.com/office/drawing/2014/main" id="{10FF64FA-71CB-4E95-8F40-19DD2B3C0FC7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D15C86B-C5BC-4D0D-B846-D61D112353AB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6547273-E605-4436-A4AC-0EB5164850B9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5" name="椭圆 3">
                <a:extLst>
                  <a:ext uri="{FF2B5EF4-FFF2-40B4-BE49-F238E27FC236}">
                    <a16:creationId xmlns:a16="http://schemas.microsoft.com/office/drawing/2014/main" id="{6AE7D9FD-7E70-447A-B4CB-2A4CDB2E87D0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id="{68E8A67F-35C9-4D75-A700-0BC9E8FE32A3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7B2D57CC-7DB5-4040-AD14-5DCDBA6A59BB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861251F9-298E-4745-B34A-7D36070807C0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81" name="pawprint_51848">
              <a:extLst>
                <a:ext uri="{FF2B5EF4-FFF2-40B4-BE49-F238E27FC236}">
                  <a16:creationId xmlns:a16="http://schemas.microsoft.com/office/drawing/2014/main" id="{A9982460-0AFD-401B-9A72-CA105D5983E7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6C5A394E-2552-41AC-B684-7A918408C4DB}"/>
              </a:ext>
            </a:extLst>
          </p:cNvPr>
          <p:cNvSpPr/>
          <p:nvPr/>
        </p:nvSpPr>
        <p:spPr>
          <a:xfrm>
            <a:off x="6238545" y="3759710"/>
            <a:ext cx="647698" cy="384748"/>
          </a:xfrm>
          <a:custGeom>
            <a:avLst/>
            <a:gdLst>
              <a:gd name="connsiteX0" fmla="*/ 0 w 1104110"/>
              <a:gd name="connsiteY0" fmla="*/ 491901 h 655868"/>
              <a:gd name="connsiteX1" fmla="*/ 163967 w 1104110"/>
              <a:gd name="connsiteY1" fmla="*/ 327934 h 655868"/>
              <a:gd name="connsiteX2" fmla="*/ 0 w 1104110"/>
              <a:gd name="connsiteY2" fmla="*/ 163967 h 655868"/>
              <a:gd name="connsiteX3" fmla="*/ 776176 w 1104110"/>
              <a:gd name="connsiteY3" fmla="*/ 163967 h 655868"/>
              <a:gd name="connsiteX4" fmla="*/ 776176 w 1104110"/>
              <a:gd name="connsiteY4" fmla="*/ 0 h 655868"/>
              <a:gd name="connsiteX5" fmla="*/ 1104110 w 1104110"/>
              <a:gd name="connsiteY5" fmla="*/ 327934 h 655868"/>
              <a:gd name="connsiteX6" fmla="*/ 776176 w 1104110"/>
              <a:gd name="connsiteY6" fmla="*/ 655868 h 655868"/>
              <a:gd name="connsiteX7" fmla="*/ 776176 w 1104110"/>
              <a:gd name="connsiteY7" fmla="*/ 491901 h 65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110" h="655868">
                <a:moveTo>
                  <a:pt x="0" y="491901"/>
                </a:moveTo>
                <a:lnTo>
                  <a:pt x="163967" y="327934"/>
                </a:lnTo>
                <a:lnTo>
                  <a:pt x="0" y="163967"/>
                </a:lnTo>
                <a:lnTo>
                  <a:pt x="776176" y="163967"/>
                </a:lnTo>
                <a:lnTo>
                  <a:pt x="776176" y="0"/>
                </a:lnTo>
                <a:lnTo>
                  <a:pt x="1104110" y="327934"/>
                </a:lnTo>
                <a:lnTo>
                  <a:pt x="776176" y="655868"/>
                </a:lnTo>
                <a:lnTo>
                  <a:pt x="776176" y="491901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34925" cap="sq">
            <a:solidFill>
              <a:schemeClr val="bg1"/>
            </a:solidFill>
            <a:round/>
          </a:ln>
          <a:effectLst>
            <a:outerShdw blurRad="381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3CBBC1A-5ABA-47CA-BC18-1C6AAC2EA341}"/>
              </a:ext>
            </a:extLst>
          </p:cNvPr>
          <p:cNvGrpSpPr/>
          <p:nvPr/>
        </p:nvGrpSpPr>
        <p:grpSpPr>
          <a:xfrm>
            <a:off x="7099570" y="4764233"/>
            <a:ext cx="784697" cy="788797"/>
            <a:chOff x="4742941" y="1908380"/>
            <a:chExt cx="3025434" cy="3041240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080059A0-C1C1-46FD-92D9-14585BE3C3F3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12" name="椭圆 3">
                <a:extLst>
                  <a:ext uri="{FF2B5EF4-FFF2-40B4-BE49-F238E27FC236}">
                    <a16:creationId xmlns:a16="http://schemas.microsoft.com/office/drawing/2014/main" id="{2EB5B377-3201-4459-83EB-12D1BE68288F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2333463-C7FE-400B-BDA7-CE395753B78F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DAEBDB9B-2A64-4671-8C7E-89E7B871BD3F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00" name="椭圆 3">
                <a:extLst>
                  <a:ext uri="{FF2B5EF4-FFF2-40B4-BE49-F238E27FC236}">
                    <a16:creationId xmlns:a16="http://schemas.microsoft.com/office/drawing/2014/main" id="{370D0936-79F3-4A8D-8738-C294EFCEFB3C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51D6E1B-E870-419C-B4E6-2EB53441F3CB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D455278D-E049-40B4-A998-FEAF78DEA23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8" name="椭圆 3">
                <a:extLst>
                  <a:ext uri="{FF2B5EF4-FFF2-40B4-BE49-F238E27FC236}">
                    <a16:creationId xmlns:a16="http://schemas.microsoft.com/office/drawing/2014/main" id="{91194000-DA16-438D-9CB8-80A9AB893220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D8688C1C-D689-4564-8C76-CA2D8F2DB8C2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F072C300-3CBA-42F3-B8F6-6BC95953F194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FD14C16-30BF-48C2-A560-1AB845519344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95" name="pawprint_51848">
              <a:extLst>
                <a:ext uri="{FF2B5EF4-FFF2-40B4-BE49-F238E27FC236}">
                  <a16:creationId xmlns:a16="http://schemas.microsoft.com/office/drawing/2014/main" id="{D063A9C9-930E-44F0-841A-16272C501B0B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407B6770-9D54-4645-8AB1-6E16C8F39578}"/>
              </a:ext>
            </a:extLst>
          </p:cNvPr>
          <p:cNvSpPr/>
          <p:nvPr/>
        </p:nvSpPr>
        <p:spPr>
          <a:xfrm>
            <a:off x="6238545" y="4978910"/>
            <a:ext cx="647698" cy="384748"/>
          </a:xfrm>
          <a:custGeom>
            <a:avLst/>
            <a:gdLst>
              <a:gd name="connsiteX0" fmla="*/ 0 w 1104110"/>
              <a:gd name="connsiteY0" fmla="*/ 491901 h 655868"/>
              <a:gd name="connsiteX1" fmla="*/ 163967 w 1104110"/>
              <a:gd name="connsiteY1" fmla="*/ 327934 h 655868"/>
              <a:gd name="connsiteX2" fmla="*/ 0 w 1104110"/>
              <a:gd name="connsiteY2" fmla="*/ 163967 h 655868"/>
              <a:gd name="connsiteX3" fmla="*/ 776176 w 1104110"/>
              <a:gd name="connsiteY3" fmla="*/ 163967 h 655868"/>
              <a:gd name="connsiteX4" fmla="*/ 776176 w 1104110"/>
              <a:gd name="connsiteY4" fmla="*/ 0 h 655868"/>
              <a:gd name="connsiteX5" fmla="*/ 1104110 w 1104110"/>
              <a:gd name="connsiteY5" fmla="*/ 327934 h 655868"/>
              <a:gd name="connsiteX6" fmla="*/ 776176 w 1104110"/>
              <a:gd name="connsiteY6" fmla="*/ 655868 h 655868"/>
              <a:gd name="connsiteX7" fmla="*/ 776176 w 1104110"/>
              <a:gd name="connsiteY7" fmla="*/ 491901 h 655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4110" h="655868">
                <a:moveTo>
                  <a:pt x="0" y="491901"/>
                </a:moveTo>
                <a:lnTo>
                  <a:pt x="163967" y="327934"/>
                </a:lnTo>
                <a:lnTo>
                  <a:pt x="0" y="163967"/>
                </a:lnTo>
                <a:lnTo>
                  <a:pt x="776176" y="163967"/>
                </a:lnTo>
                <a:lnTo>
                  <a:pt x="776176" y="0"/>
                </a:lnTo>
                <a:lnTo>
                  <a:pt x="1104110" y="327934"/>
                </a:lnTo>
                <a:lnTo>
                  <a:pt x="776176" y="655868"/>
                </a:lnTo>
                <a:lnTo>
                  <a:pt x="776176" y="491901"/>
                </a:lnTo>
                <a:close/>
              </a:path>
            </a:pathLst>
          </a:custGeom>
          <a:gradFill>
            <a:gsLst>
              <a:gs pos="0">
                <a:srgbClr val="F08839"/>
              </a:gs>
              <a:gs pos="100000">
                <a:srgbClr val="AE4222"/>
              </a:gs>
            </a:gsLst>
            <a:lin ang="3000000" scaled="0"/>
          </a:gradFill>
          <a:ln w="34925" cap="sq">
            <a:solidFill>
              <a:schemeClr val="bg1"/>
            </a:solidFill>
            <a:round/>
          </a:ln>
          <a:effectLst>
            <a:outerShdw blurRad="3810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7F4AF449-E0A7-49F4-AF11-C8B8BF6EECB2}"/>
              </a:ext>
            </a:extLst>
          </p:cNvPr>
          <p:cNvGrpSpPr/>
          <p:nvPr/>
        </p:nvGrpSpPr>
        <p:grpSpPr>
          <a:xfrm>
            <a:off x="8267012" y="2316892"/>
            <a:ext cx="3516991" cy="654976"/>
            <a:chOff x="5953458" y="698695"/>
            <a:chExt cx="5276287" cy="982614"/>
          </a:xfrm>
        </p:grpSpPr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DA044AD5-C3D3-4F0F-A9ED-EEBF60755CE6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DB8A1A6-E0E5-42FA-AC2F-89423EBF2544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F29E503-A146-43DE-B0B5-729853D5BB31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EDF041C6-65E1-45A7-9708-CFC2DC435E26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2C24E557-0212-48F2-AD5D-9B64BB0ECC79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42A1B983-6E82-4AB6-8895-86AE04653476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1A8E360-8FD2-4AE1-8D46-2E2C020DC924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</p:grpSp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E9B56736-6681-4592-B75D-C0FD398EA22F}"/>
                </a:ext>
              </a:extLst>
            </p:cNvPr>
            <p:cNvSpPr txBox="1"/>
            <p:nvPr/>
          </p:nvSpPr>
          <p:spPr>
            <a:xfrm>
              <a:off x="6283184" y="698695"/>
              <a:ext cx="4581967" cy="87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180E9802-02D6-4609-8E51-89B635A4E5F2}"/>
              </a:ext>
            </a:extLst>
          </p:cNvPr>
          <p:cNvGrpSpPr/>
          <p:nvPr/>
        </p:nvGrpSpPr>
        <p:grpSpPr>
          <a:xfrm>
            <a:off x="8267012" y="3577399"/>
            <a:ext cx="3516991" cy="654976"/>
            <a:chOff x="5953458" y="698695"/>
            <a:chExt cx="5276287" cy="982614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E8AFC59E-DD0B-4C0E-8912-E3F2FD846CD9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976E53AE-2B50-40B4-AA67-78817F460163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902764EE-13C1-43E5-B63A-CD49CBE7B5E3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92EEB37-939D-4E0D-A9B7-5B4CFEF7C5BC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85B7B2A7-2EC9-4523-8C2C-246B6AA52ECE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204125A7-DA78-4ADB-89A2-87620FE4C8BB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0D695C2B-AABB-44C6-9107-DEEC849B8709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2CBC60CD-3741-458A-AD93-624F5D95690F}"/>
                </a:ext>
              </a:extLst>
            </p:cNvPr>
            <p:cNvSpPr txBox="1"/>
            <p:nvPr/>
          </p:nvSpPr>
          <p:spPr>
            <a:xfrm>
              <a:off x="6283184" y="698695"/>
              <a:ext cx="4581967" cy="87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68E6281D-706B-4C30-B287-0A5FF58E3345}"/>
              </a:ext>
            </a:extLst>
          </p:cNvPr>
          <p:cNvGrpSpPr/>
          <p:nvPr/>
        </p:nvGrpSpPr>
        <p:grpSpPr>
          <a:xfrm>
            <a:off x="8267012" y="4776288"/>
            <a:ext cx="3516991" cy="654976"/>
            <a:chOff x="5953458" y="698695"/>
            <a:chExt cx="5276287" cy="982614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7016BC02-A5C3-40BF-8F74-C72E06FD082C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E9A4CA5B-59C7-4AD9-B5F0-DD885315E90B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4C88466B-49F7-484E-8E36-33BF8ED66E97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3401ACC0-3A52-4F73-AD12-E09B11B3BFC9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5D1BFE7D-35A9-4008-B69C-066E22926FB6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1F87C1AC-4953-4A43-BEEC-CFD7EE73D933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79F25BE3-F471-48B5-A02A-7BFDBF1396F0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 dirty="0"/>
              </a:p>
            </p:txBody>
          </p:sp>
        </p:grp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F8338707-83AF-4C17-8334-61D475EF8E5F}"/>
                </a:ext>
              </a:extLst>
            </p:cNvPr>
            <p:cNvSpPr txBox="1"/>
            <p:nvPr/>
          </p:nvSpPr>
          <p:spPr>
            <a:xfrm>
              <a:off x="6283184" y="698695"/>
              <a:ext cx="4581967" cy="87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20014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EAE4E76-08BD-48FA-8F0A-3E9CE05D0542}"/>
              </a:ext>
            </a:extLst>
          </p:cNvPr>
          <p:cNvGrpSpPr/>
          <p:nvPr/>
        </p:nvGrpSpPr>
        <p:grpSpPr>
          <a:xfrm>
            <a:off x="4408823" y="440190"/>
            <a:ext cx="3374355" cy="1173601"/>
            <a:chOff x="3411290" y="302578"/>
            <a:chExt cx="4361110" cy="1516795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928AE489-25FD-4F4F-9C80-3049D1A1ECC4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09E77B0-4DA8-4635-9C0C-488685B25B49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CC18DBD-A952-4D46-B1C7-52A305E88C8F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5DDC09A4-15D9-4D77-B541-6DD44CEEC616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93CBBC1A-5ABA-47CA-BC18-1C6AAC2EA341}"/>
              </a:ext>
            </a:extLst>
          </p:cNvPr>
          <p:cNvGrpSpPr/>
          <p:nvPr/>
        </p:nvGrpSpPr>
        <p:grpSpPr>
          <a:xfrm>
            <a:off x="4140723" y="4785539"/>
            <a:ext cx="3910554" cy="3930976"/>
            <a:chOff x="4742941" y="1908380"/>
            <a:chExt cx="3025434" cy="3041240"/>
          </a:xfrm>
        </p:grpSpPr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080059A0-C1C1-46FD-92D9-14585BE3C3F3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12" name="椭圆 3">
                <a:extLst>
                  <a:ext uri="{FF2B5EF4-FFF2-40B4-BE49-F238E27FC236}">
                    <a16:creationId xmlns:a16="http://schemas.microsoft.com/office/drawing/2014/main" id="{2EB5B377-3201-4459-83EB-12D1BE68288F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92333463-C7FE-400B-BDA7-CE395753B78F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DAEBDB9B-2A64-4671-8C7E-89E7B871BD3F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00" name="椭圆 3">
                <a:extLst>
                  <a:ext uri="{FF2B5EF4-FFF2-40B4-BE49-F238E27FC236}">
                    <a16:creationId xmlns:a16="http://schemas.microsoft.com/office/drawing/2014/main" id="{370D0936-79F3-4A8D-8738-C294EFCEFB3C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551D6E1B-E870-419C-B4E6-2EB53441F3CB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D455278D-E049-40B4-A998-FEAF78DEA23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8" name="椭圆 3">
                <a:extLst>
                  <a:ext uri="{FF2B5EF4-FFF2-40B4-BE49-F238E27FC236}">
                    <a16:creationId xmlns:a16="http://schemas.microsoft.com/office/drawing/2014/main" id="{91194000-DA16-438D-9CB8-80A9AB893220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D8688C1C-D689-4564-8C76-CA2D8F2DB8C2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F072C300-3CBA-42F3-B8F6-6BC95953F194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9FD14C16-30BF-48C2-A560-1AB845519344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95" name="pawprint_51848">
              <a:extLst>
                <a:ext uri="{FF2B5EF4-FFF2-40B4-BE49-F238E27FC236}">
                  <a16:creationId xmlns:a16="http://schemas.microsoft.com/office/drawing/2014/main" id="{D063A9C9-930E-44F0-841A-16272C501B0B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68A50391-9E1C-4619-9089-903090C86844}"/>
              </a:ext>
            </a:extLst>
          </p:cNvPr>
          <p:cNvGrpSpPr/>
          <p:nvPr/>
        </p:nvGrpSpPr>
        <p:grpSpPr>
          <a:xfrm>
            <a:off x="3841677" y="4513281"/>
            <a:ext cx="784697" cy="788797"/>
            <a:chOff x="4742941" y="1908380"/>
            <a:chExt cx="3025434" cy="3041240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25DF3692-7A87-4673-866F-32AD208EF80A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33" name="椭圆 3">
                <a:extLst>
                  <a:ext uri="{FF2B5EF4-FFF2-40B4-BE49-F238E27FC236}">
                    <a16:creationId xmlns:a16="http://schemas.microsoft.com/office/drawing/2014/main" id="{A56A8312-2FB6-461F-A338-1C50B43426C4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919AB74-F717-4332-A9AD-C8CFA3A9C940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EE3C1100-4CBA-4E29-88A4-962D26BFEF6B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01" name="椭圆 3">
                <a:extLst>
                  <a:ext uri="{FF2B5EF4-FFF2-40B4-BE49-F238E27FC236}">
                    <a16:creationId xmlns:a16="http://schemas.microsoft.com/office/drawing/2014/main" id="{58AA02BE-D22E-485B-8161-64DDAE45B054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955D1E4-93FD-4553-86FE-2B2D57354E9D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E8DDAA30-7372-445E-98BF-5FF02A765E0F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5" name="椭圆 3">
                <a:extLst>
                  <a:ext uri="{FF2B5EF4-FFF2-40B4-BE49-F238E27FC236}">
                    <a16:creationId xmlns:a16="http://schemas.microsoft.com/office/drawing/2014/main" id="{60A16300-493D-4F24-8F5B-2A0FF6526EF4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85DA1C3B-11D8-4858-B5D7-72649891238F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26B248DF-2ABA-4463-BD45-348B99D35D53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97EC4DC0-8C2E-4EB8-ABF6-421CF03FDE1A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99" name="pawprint_51848">
              <a:extLst>
                <a:ext uri="{FF2B5EF4-FFF2-40B4-BE49-F238E27FC236}">
                  <a16:creationId xmlns:a16="http://schemas.microsoft.com/office/drawing/2014/main" id="{8CDCF4F9-BB89-49BC-A63D-41680EDA0FCA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1EEE44A6-DC0E-48CA-8A8B-3D2C624D58BD}"/>
              </a:ext>
            </a:extLst>
          </p:cNvPr>
          <p:cNvGrpSpPr/>
          <p:nvPr/>
        </p:nvGrpSpPr>
        <p:grpSpPr>
          <a:xfrm>
            <a:off x="5674488" y="3840311"/>
            <a:ext cx="784697" cy="788797"/>
            <a:chOff x="4742941" y="1908380"/>
            <a:chExt cx="3025434" cy="3041240"/>
          </a:xfrm>
        </p:grpSpPr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92760E51-DB8E-4588-8C74-A345B0980F18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59" name="椭圆 3">
                <a:extLst>
                  <a:ext uri="{FF2B5EF4-FFF2-40B4-BE49-F238E27FC236}">
                    <a16:creationId xmlns:a16="http://schemas.microsoft.com/office/drawing/2014/main" id="{342B5816-74F3-4008-92C0-F985E081D3E6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8B9BD6C2-010C-4A69-B018-0279E10102BF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50" name="组合 149">
              <a:extLst>
                <a:ext uri="{FF2B5EF4-FFF2-40B4-BE49-F238E27FC236}">
                  <a16:creationId xmlns:a16="http://schemas.microsoft.com/office/drawing/2014/main" id="{0769C4B1-A53D-404B-B77F-0F5AD05C19B5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52" name="椭圆 3">
                <a:extLst>
                  <a:ext uri="{FF2B5EF4-FFF2-40B4-BE49-F238E27FC236}">
                    <a16:creationId xmlns:a16="http://schemas.microsoft.com/office/drawing/2014/main" id="{F8B73C38-1089-4DFD-8D60-BCB0423569A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984F1A35-1247-4F7B-A462-79245517C6A0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A3A1C249-9ACC-4720-92E4-9AF241212B30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55" name="椭圆 3">
                <a:extLst>
                  <a:ext uri="{FF2B5EF4-FFF2-40B4-BE49-F238E27FC236}">
                    <a16:creationId xmlns:a16="http://schemas.microsoft.com/office/drawing/2014/main" id="{1955AE1C-149D-4BEC-8079-52442FA36B73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40D9214E-4DFE-493B-8DD6-A1CC9270EE6B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0A59DB93-6EC0-411F-9F60-1FCEB7803FBA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5363996E-5CC6-4054-9300-00984EE42FA1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51" name="pawprint_51848">
              <a:extLst>
                <a:ext uri="{FF2B5EF4-FFF2-40B4-BE49-F238E27FC236}">
                  <a16:creationId xmlns:a16="http://schemas.microsoft.com/office/drawing/2014/main" id="{ADD7CFFA-B7D2-4496-AA8F-08BD5B416316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80140ABE-0EBB-4039-AE93-6F3E5FD41CB9}"/>
              </a:ext>
            </a:extLst>
          </p:cNvPr>
          <p:cNvGrpSpPr/>
          <p:nvPr/>
        </p:nvGrpSpPr>
        <p:grpSpPr>
          <a:xfrm>
            <a:off x="7595514" y="4488314"/>
            <a:ext cx="784697" cy="788797"/>
            <a:chOff x="4742941" y="1908380"/>
            <a:chExt cx="3025434" cy="3041240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A29BA43C-F16F-4B63-9587-199DAB4E938D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75" name="椭圆 3">
                <a:extLst>
                  <a:ext uri="{FF2B5EF4-FFF2-40B4-BE49-F238E27FC236}">
                    <a16:creationId xmlns:a16="http://schemas.microsoft.com/office/drawing/2014/main" id="{BEA1B2B2-D4C9-499A-8A2C-E665DAB46B27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AECA3540-B7D5-40F3-81D1-8B9D3BAA95AE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11D7DC7F-077A-4E7C-9513-5BB59138550E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68" name="椭圆 3">
                <a:extLst>
                  <a:ext uri="{FF2B5EF4-FFF2-40B4-BE49-F238E27FC236}">
                    <a16:creationId xmlns:a16="http://schemas.microsoft.com/office/drawing/2014/main" id="{727A1C6C-1B87-4541-80C5-BD86397ADA52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704A56E6-02A5-416F-907A-878589AB8C26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C6E3AEF7-F065-4714-894D-8F1785746D7F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71" name="椭圆 3">
                <a:extLst>
                  <a:ext uri="{FF2B5EF4-FFF2-40B4-BE49-F238E27FC236}">
                    <a16:creationId xmlns:a16="http://schemas.microsoft.com/office/drawing/2014/main" id="{C26EB12E-6FD2-43CD-BC51-F79E3DA2BFA4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86E09F83-2548-4349-BC51-88E35691D148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FAF8C744-7844-401A-B092-51FF2AF81DEA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916439BA-F75A-4C7B-8D59-48D16A4A2A47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67" name="pawprint_51848">
              <a:extLst>
                <a:ext uri="{FF2B5EF4-FFF2-40B4-BE49-F238E27FC236}">
                  <a16:creationId xmlns:a16="http://schemas.microsoft.com/office/drawing/2014/main" id="{FF0C8715-08BE-45A6-B66D-6C763D5DB71C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8ED6849-5145-4131-99E7-85B2DF8477BE}"/>
              </a:ext>
            </a:extLst>
          </p:cNvPr>
          <p:cNvGrpSpPr/>
          <p:nvPr/>
        </p:nvGrpSpPr>
        <p:grpSpPr>
          <a:xfrm>
            <a:off x="857233" y="2794152"/>
            <a:ext cx="2758916" cy="2065515"/>
            <a:chOff x="368301" y="2552270"/>
            <a:chExt cx="2758916" cy="2065515"/>
          </a:xfrm>
        </p:grpSpPr>
        <p:sp>
          <p:nvSpPr>
            <p:cNvPr id="178" name="图形 87">
              <a:extLst>
                <a:ext uri="{FF2B5EF4-FFF2-40B4-BE49-F238E27FC236}">
                  <a16:creationId xmlns:a16="http://schemas.microsoft.com/office/drawing/2014/main" id="{AD7398C3-D457-4E8A-B2C1-01944CFA3E6A}"/>
                </a:ext>
              </a:extLst>
            </p:cNvPr>
            <p:cNvSpPr/>
            <p:nvPr/>
          </p:nvSpPr>
          <p:spPr>
            <a:xfrm>
              <a:off x="368301" y="2552270"/>
              <a:ext cx="2758916" cy="206551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79" name="图形 87">
              <a:extLst>
                <a:ext uri="{FF2B5EF4-FFF2-40B4-BE49-F238E27FC236}">
                  <a16:creationId xmlns:a16="http://schemas.microsoft.com/office/drawing/2014/main" id="{34DA13BE-C49E-453C-9F2B-88470AE95600}"/>
                </a:ext>
              </a:extLst>
            </p:cNvPr>
            <p:cNvSpPr/>
            <p:nvPr/>
          </p:nvSpPr>
          <p:spPr>
            <a:xfrm>
              <a:off x="519275" y="2679527"/>
              <a:ext cx="2456969" cy="1811000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80" name="图形 87">
              <a:extLst>
                <a:ext uri="{FF2B5EF4-FFF2-40B4-BE49-F238E27FC236}">
                  <a16:creationId xmlns:a16="http://schemas.microsoft.com/office/drawing/2014/main" id="{9E02292F-2534-4D4F-A3B3-5E6D40D54CD2}"/>
                </a:ext>
              </a:extLst>
            </p:cNvPr>
            <p:cNvSpPr/>
            <p:nvPr/>
          </p:nvSpPr>
          <p:spPr>
            <a:xfrm>
              <a:off x="451822" y="2632721"/>
              <a:ext cx="2591875" cy="1904613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A47D2E1-B3E6-44EE-A7FE-26B284487F60}"/>
              </a:ext>
            </a:extLst>
          </p:cNvPr>
          <p:cNvGrpSpPr/>
          <p:nvPr/>
        </p:nvGrpSpPr>
        <p:grpSpPr>
          <a:xfrm>
            <a:off x="8579922" y="2794152"/>
            <a:ext cx="2758916" cy="2065515"/>
            <a:chOff x="368301" y="2552270"/>
            <a:chExt cx="2758916" cy="2065515"/>
          </a:xfrm>
        </p:grpSpPr>
        <p:sp>
          <p:nvSpPr>
            <p:cNvPr id="187" name="图形 87">
              <a:extLst>
                <a:ext uri="{FF2B5EF4-FFF2-40B4-BE49-F238E27FC236}">
                  <a16:creationId xmlns:a16="http://schemas.microsoft.com/office/drawing/2014/main" id="{EC2D1026-ABDC-4116-8935-4F5F4AE44F12}"/>
                </a:ext>
              </a:extLst>
            </p:cNvPr>
            <p:cNvSpPr/>
            <p:nvPr/>
          </p:nvSpPr>
          <p:spPr>
            <a:xfrm>
              <a:off x="368301" y="2552270"/>
              <a:ext cx="2758916" cy="206551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88" name="图形 87">
              <a:extLst>
                <a:ext uri="{FF2B5EF4-FFF2-40B4-BE49-F238E27FC236}">
                  <a16:creationId xmlns:a16="http://schemas.microsoft.com/office/drawing/2014/main" id="{455DFD4F-8E02-40D5-A5ED-2DD87EFEF77C}"/>
                </a:ext>
              </a:extLst>
            </p:cNvPr>
            <p:cNvSpPr/>
            <p:nvPr/>
          </p:nvSpPr>
          <p:spPr>
            <a:xfrm>
              <a:off x="519275" y="2679527"/>
              <a:ext cx="2456969" cy="1811000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89" name="图形 87">
              <a:extLst>
                <a:ext uri="{FF2B5EF4-FFF2-40B4-BE49-F238E27FC236}">
                  <a16:creationId xmlns:a16="http://schemas.microsoft.com/office/drawing/2014/main" id="{8353269F-6543-4B39-96A8-382BDFC3610A}"/>
                </a:ext>
              </a:extLst>
            </p:cNvPr>
            <p:cNvSpPr/>
            <p:nvPr/>
          </p:nvSpPr>
          <p:spPr>
            <a:xfrm>
              <a:off x="451822" y="2632721"/>
              <a:ext cx="2591875" cy="1904613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65D0682F-E06F-4F14-B633-71042694B854}"/>
              </a:ext>
            </a:extLst>
          </p:cNvPr>
          <p:cNvGrpSpPr/>
          <p:nvPr/>
        </p:nvGrpSpPr>
        <p:grpSpPr>
          <a:xfrm>
            <a:off x="4656051" y="1613791"/>
            <a:ext cx="2758916" cy="2065515"/>
            <a:chOff x="368301" y="2552270"/>
            <a:chExt cx="2758916" cy="2065515"/>
          </a:xfrm>
        </p:grpSpPr>
        <p:sp>
          <p:nvSpPr>
            <p:cNvPr id="191" name="图形 87">
              <a:extLst>
                <a:ext uri="{FF2B5EF4-FFF2-40B4-BE49-F238E27FC236}">
                  <a16:creationId xmlns:a16="http://schemas.microsoft.com/office/drawing/2014/main" id="{2EF6A061-23A7-4FD2-A532-88D4EE376971}"/>
                </a:ext>
              </a:extLst>
            </p:cNvPr>
            <p:cNvSpPr/>
            <p:nvPr/>
          </p:nvSpPr>
          <p:spPr>
            <a:xfrm>
              <a:off x="368301" y="2552270"/>
              <a:ext cx="2758916" cy="206551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92" name="图形 87">
              <a:extLst>
                <a:ext uri="{FF2B5EF4-FFF2-40B4-BE49-F238E27FC236}">
                  <a16:creationId xmlns:a16="http://schemas.microsoft.com/office/drawing/2014/main" id="{0A373C5B-BC62-4AE1-9B35-C98476617CDB}"/>
                </a:ext>
              </a:extLst>
            </p:cNvPr>
            <p:cNvSpPr/>
            <p:nvPr/>
          </p:nvSpPr>
          <p:spPr>
            <a:xfrm>
              <a:off x="519275" y="2679527"/>
              <a:ext cx="2456969" cy="1811000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93" name="图形 87">
              <a:extLst>
                <a:ext uri="{FF2B5EF4-FFF2-40B4-BE49-F238E27FC236}">
                  <a16:creationId xmlns:a16="http://schemas.microsoft.com/office/drawing/2014/main" id="{2C919898-3D08-4664-B2A0-56B47972A2F1}"/>
                </a:ext>
              </a:extLst>
            </p:cNvPr>
            <p:cNvSpPr/>
            <p:nvPr/>
          </p:nvSpPr>
          <p:spPr>
            <a:xfrm>
              <a:off x="451822" y="2632721"/>
              <a:ext cx="2591875" cy="1904613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465998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图片 247">
            <a:extLst>
              <a:ext uri="{FF2B5EF4-FFF2-40B4-BE49-F238E27FC236}">
                <a16:creationId xmlns:a16="http://schemas.microsoft.com/office/drawing/2014/main" id="{5285DEDC-91E3-438A-97BD-B488A2ACBA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10104104" y="0"/>
            <a:ext cx="2087895" cy="2196390"/>
          </a:xfrm>
          <a:custGeom>
            <a:avLst/>
            <a:gdLst>
              <a:gd name="connsiteX0" fmla="*/ 2087895 w 2087895"/>
              <a:gd name="connsiteY0" fmla="*/ 3983966 h 3983966"/>
              <a:gd name="connsiteX1" fmla="*/ 0 w 2087895"/>
              <a:gd name="connsiteY1" fmla="*/ 3983966 h 3983966"/>
              <a:gd name="connsiteX2" fmla="*/ 0 w 2087895"/>
              <a:gd name="connsiteY2" fmla="*/ 0 h 3983966"/>
              <a:gd name="connsiteX3" fmla="*/ 2087895 w 2087895"/>
              <a:gd name="connsiteY3" fmla="*/ 0 h 398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7895" h="3983966">
                <a:moveTo>
                  <a:pt x="2087895" y="3983966"/>
                </a:moveTo>
                <a:lnTo>
                  <a:pt x="0" y="3983966"/>
                </a:lnTo>
                <a:lnTo>
                  <a:pt x="0" y="0"/>
                </a:lnTo>
                <a:lnTo>
                  <a:pt x="2087895" y="0"/>
                </a:lnTo>
                <a:close/>
              </a:path>
            </a:pathLst>
          </a:custGeom>
        </p:spPr>
      </p:pic>
      <p:sp>
        <p:nvSpPr>
          <p:cNvPr id="242" name="文本框 241">
            <a:extLst>
              <a:ext uri="{FF2B5EF4-FFF2-40B4-BE49-F238E27FC236}">
                <a16:creationId xmlns:a16="http://schemas.microsoft.com/office/drawing/2014/main" id="{0F7122D5-CC8B-4223-A412-01DD4ED83E23}"/>
              </a:ext>
            </a:extLst>
          </p:cNvPr>
          <p:cNvSpPr txBox="1"/>
          <p:nvPr/>
        </p:nvSpPr>
        <p:spPr>
          <a:xfrm>
            <a:off x="631172" y="1742929"/>
            <a:ext cx="17187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38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AE4222"/>
                </a:solidFill>
                <a:effectLst/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目</a:t>
            </a:r>
            <a:endParaRPr lang="zh-CN" altLang="en-US" sz="13800" b="1" dirty="0">
              <a:ln>
                <a:solidFill>
                  <a:schemeClr val="bg1"/>
                </a:solidFill>
              </a:ln>
              <a:solidFill>
                <a:srgbClr val="AE4222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243" name="文本框 242">
            <a:extLst>
              <a:ext uri="{FF2B5EF4-FFF2-40B4-BE49-F238E27FC236}">
                <a16:creationId xmlns:a16="http://schemas.microsoft.com/office/drawing/2014/main" id="{033A6B68-56C7-4D8B-A42D-7C3EC7B0096E}"/>
              </a:ext>
            </a:extLst>
          </p:cNvPr>
          <p:cNvSpPr txBox="1"/>
          <p:nvPr/>
        </p:nvSpPr>
        <p:spPr>
          <a:xfrm>
            <a:off x="1993282" y="2708422"/>
            <a:ext cx="171874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13800" b="1" i="0" u="none" strike="noStrike" kern="1200" cap="none" spc="0" normalizeH="0" baseline="0" noProof="0" dirty="0">
                <a:ln>
                  <a:solidFill>
                    <a:prstClr val="white"/>
                  </a:solidFill>
                </a:ln>
                <a:solidFill>
                  <a:srgbClr val="AE4222"/>
                </a:solidFill>
                <a:effectLst/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录</a:t>
            </a:r>
            <a:endParaRPr lang="zh-CN" altLang="en-US" sz="13800" b="1" dirty="0">
              <a:ln>
                <a:solidFill>
                  <a:schemeClr val="bg1"/>
                </a:solidFill>
              </a:ln>
              <a:solidFill>
                <a:srgbClr val="AE4222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874518AC-EE28-4B39-B3CA-0EE889DACC0D}"/>
              </a:ext>
            </a:extLst>
          </p:cNvPr>
          <p:cNvGrpSpPr/>
          <p:nvPr/>
        </p:nvGrpSpPr>
        <p:grpSpPr>
          <a:xfrm>
            <a:off x="4473846" y="2168317"/>
            <a:ext cx="1154228" cy="1160258"/>
            <a:chOff x="5765617" y="2172178"/>
            <a:chExt cx="1154228" cy="1160258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68C6B527-8756-4154-B5BE-F7D96B887DFB}"/>
                </a:ext>
              </a:extLst>
            </p:cNvPr>
            <p:cNvGrpSpPr/>
            <p:nvPr/>
          </p:nvGrpSpPr>
          <p:grpSpPr>
            <a:xfrm>
              <a:off x="5765617" y="2172178"/>
              <a:ext cx="1154228" cy="1160258"/>
              <a:chOff x="3783948" y="2028825"/>
              <a:chExt cx="1055245" cy="1060758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D6E8ED44-9B72-4A5C-84D8-4CDB57510F4A}"/>
                  </a:ext>
                </a:extLst>
              </p:cNvPr>
              <p:cNvGrpSpPr/>
              <p:nvPr/>
            </p:nvGrpSpPr>
            <p:grpSpPr>
              <a:xfrm>
                <a:off x="3783948" y="2028825"/>
                <a:ext cx="1055245" cy="1060758"/>
                <a:chOff x="3783948" y="2019746"/>
                <a:chExt cx="1064277" cy="1069837"/>
              </a:xfrm>
            </p:grpSpPr>
            <p:sp>
              <p:nvSpPr>
                <p:cNvPr id="72" name="椭圆 3">
                  <a:extLst>
                    <a:ext uri="{FF2B5EF4-FFF2-40B4-BE49-F238E27FC236}">
                      <a16:creationId xmlns:a16="http://schemas.microsoft.com/office/drawing/2014/main" id="{B395F277-4947-4E34-9096-EF3C72B7E614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643417DE-E8E3-4863-A557-28405A52E416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3604087F-C7A7-48C2-BF8B-CE3E83DEA78A}"/>
                  </a:ext>
                </a:extLst>
              </p:cNvPr>
              <p:cNvGrpSpPr/>
              <p:nvPr/>
            </p:nvGrpSpPr>
            <p:grpSpPr>
              <a:xfrm>
                <a:off x="3923007" y="2168211"/>
                <a:ext cx="775539" cy="785099"/>
                <a:chOff x="1781862" y="2126658"/>
                <a:chExt cx="1513788" cy="1532450"/>
              </a:xfrm>
            </p:grpSpPr>
            <p:sp>
              <p:nvSpPr>
                <p:cNvPr id="65" name="椭圆 3">
                  <a:extLst>
                    <a:ext uri="{FF2B5EF4-FFF2-40B4-BE49-F238E27FC236}">
                      <a16:creationId xmlns:a16="http://schemas.microsoft.com/office/drawing/2014/main" id="{291FF616-0B8B-458F-A001-706A5C5378E4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13D735D-91A8-41F4-9EB9-99D5994FEE0C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83F23D40-53D6-42AF-9F77-72E10A4B1E78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8" name="椭圆 3">
                  <a:extLst>
                    <a:ext uri="{FF2B5EF4-FFF2-40B4-BE49-F238E27FC236}">
                      <a16:creationId xmlns:a16="http://schemas.microsoft.com/office/drawing/2014/main" id="{9937B678-EA16-450F-99F6-AB25205A8D6A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119C5926-AB84-4248-9406-02467F565251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E5B454B7-62FE-457E-82D7-C03F73783509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71" name="椭圆 70">
                  <a:extLst>
                    <a:ext uri="{FF2B5EF4-FFF2-40B4-BE49-F238E27FC236}">
                      <a16:creationId xmlns:a16="http://schemas.microsoft.com/office/drawing/2014/main" id="{CE0631FF-35C6-4F22-9BEB-FA1209D015C7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</p:grp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6C82349C-562C-4948-A619-115492267B6E}"/>
                </a:ext>
              </a:extLst>
            </p:cNvPr>
            <p:cNvSpPr txBox="1"/>
            <p:nvPr/>
          </p:nvSpPr>
          <p:spPr>
            <a:xfrm>
              <a:off x="6096867" y="2239144"/>
              <a:ext cx="5116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2</a:t>
              </a:r>
              <a:endPara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82E73106-A28A-4FDC-B747-8511982445F1}"/>
              </a:ext>
            </a:extLst>
          </p:cNvPr>
          <p:cNvGrpSpPr/>
          <p:nvPr/>
        </p:nvGrpSpPr>
        <p:grpSpPr>
          <a:xfrm>
            <a:off x="4473846" y="618928"/>
            <a:ext cx="1154228" cy="1160258"/>
            <a:chOff x="5765617" y="2172178"/>
            <a:chExt cx="1154228" cy="1160258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2B6FF8CF-5DD9-4694-A51E-7CD4F8C2F889}"/>
                </a:ext>
              </a:extLst>
            </p:cNvPr>
            <p:cNvGrpSpPr/>
            <p:nvPr/>
          </p:nvGrpSpPr>
          <p:grpSpPr>
            <a:xfrm>
              <a:off x="5765617" y="2172178"/>
              <a:ext cx="1154228" cy="1160258"/>
              <a:chOff x="3783948" y="2028825"/>
              <a:chExt cx="1055245" cy="1060758"/>
            </a:xfrm>
          </p:grpSpPr>
          <p:grpSp>
            <p:nvGrpSpPr>
              <p:cNvPr id="121" name="组合 120">
                <a:extLst>
                  <a:ext uri="{FF2B5EF4-FFF2-40B4-BE49-F238E27FC236}">
                    <a16:creationId xmlns:a16="http://schemas.microsoft.com/office/drawing/2014/main" id="{57B2328D-5556-42EE-94A6-E696E7C51A52}"/>
                  </a:ext>
                </a:extLst>
              </p:cNvPr>
              <p:cNvGrpSpPr/>
              <p:nvPr/>
            </p:nvGrpSpPr>
            <p:grpSpPr>
              <a:xfrm>
                <a:off x="3783948" y="2028825"/>
                <a:ext cx="1055245" cy="1060758"/>
                <a:chOff x="3783948" y="2019746"/>
                <a:chExt cx="1064277" cy="1069837"/>
              </a:xfrm>
            </p:grpSpPr>
            <p:sp>
              <p:nvSpPr>
                <p:cNvPr id="130" name="椭圆 3">
                  <a:extLst>
                    <a:ext uri="{FF2B5EF4-FFF2-40B4-BE49-F238E27FC236}">
                      <a16:creationId xmlns:a16="http://schemas.microsoft.com/office/drawing/2014/main" id="{385FC8CF-1659-41DE-B1B3-565D2E9BFF3E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BA431459-22CD-4DBE-A60E-AE2F87C98150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</p:grpSp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5BB95296-71D3-4D07-9594-789BAA3C3E9B}"/>
                  </a:ext>
                </a:extLst>
              </p:cNvPr>
              <p:cNvGrpSpPr/>
              <p:nvPr/>
            </p:nvGrpSpPr>
            <p:grpSpPr>
              <a:xfrm>
                <a:off x="3923007" y="2168211"/>
                <a:ext cx="775539" cy="785099"/>
                <a:chOff x="1781862" y="2126658"/>
                <a:chExt cx="1513788" cy="1532450"/>
              </a:xfrm>
            </p:grpSpPr>
            <p:sp>
              <p:nvSpPr>
                <p:cNvPr id="123" name="椭圆 3">
                  <a:extLst>
                    <a:ext uri="{FF2B5EF4-FFF2-40B4-BE49-F238E27FC236}">
                      <a16:creationId xmlns:a16="http://schemas.microsoft.com/office/drawing/2014/main" id="{89144451-E02B-41DA-BB67-C763171148C2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E0A0B5A8-2EF1-4292-A894-DB0725641EF8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A497A6B7-12A6-45FA-929A-82690454F56E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26" name="椭圆 3">
                  <a:extLst>
                    <a:ext uri="{FF2B5EF4-FFF2-40B4-BE49-F238E27FC236}">
                      <a16:creationId xmlns:a16="http://schemas.microsoft.com/office/drawing/2014/main" id="{450BB6E0-D95F-4EE9-A6BC-A475C4B28B06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27" name="椭圆 126">
                  <a:extLst>
                    <a:ext uri="{FF2B5EF4-FFF2-40B4-BE49-F238E27FC236}">
                      <a16:creationId xmlns:a16="http://schemas.microsoft.com/office/drawing/2014/main" id="{ABB22C5D-D930-48E1-A425-FEE1A7951967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28" name="椭圆 127">
                  <a:extLst>
                    <a:ext uri="{FF2B5EF4-FFF2-40B4-BE49-F238E27FC236}">
                      <a16:creationId xmlns:a16="http://schemas.microsoft.com/office/drawing/2014/main" id="{9960921E-C640-49A1-952C-F801AB1F8BF9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864C7E86-9D65-4539-8C10-39C52B6B564B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</p:grp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550082CB-444F-4176-9709-1D2E3A91769F}"/>
                </a:ext>
              </a:extLst>
            </p:cNvPr>
            <p:cNvSpPr txBox="1"/>
            <p:nvPr/>
          </p:nvSpPr>
          <p:spPr>
            <a:xfrm>
              <a:off x="6183580" y="2239144"/>
              <a:ext cx="5116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1</a:t>
              </a:r>
              <a:endPara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D69C9E7B-79DE-48D5-BDAA-A80D10F481F6}"/>
              </a:ext>
            </a:extLst>
          </p:cNvPr>
          <p:cNvGrpSpPr/>
          <p:nvPr/>
        </p:nvGrpSpPr>
        <p:grpSpPr>
          <a:xfrm>
            <a:off x="4473846" y="5267095"/>
            <a:ext cx="1154228" cy="1160258"/>
            <a:chOff x="5765617" y="2172178"/>
            <a:chExt cx="1154228" cy="1160258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962713CC-5DDC-4C4A-A5CD-502B87CE569B}"/>
                </a:ext>
              </a:extLst>
            </p:cNvPr>
            <p:cNvGrpSpPr/>
            <p:nvPr/>
          </p:nvGrpSpPr>
          <p:grpSpPr>
            <a:xfrm>
              <a:off x="5765617" y="2172178"/>
              <a:ext cx="1154228" cy="1160258"/>
              <a:chOff x="3783948" y="2028825"/>
              <a:chExt cx="1055245" cy="1060758"/>
            </a:xfrm>
          </p:grpSpPr>
          <p:grpSp>
            <p:nvGrpSpPr>
              <p:cNvPr id="135" name="组合 134">
                <a:extLst>
                  <a:ext uri="{FF2B5EF4-FFF2-40B4-BE49-F238E27FC236}">
                    <a16:creationId xmlns:a16="http://schemas.microsoft.com/office/drawing/2014/main" id="{0FD9D6D2-E0CA-404C-8F20-46C89E35FC0F}"/>
                  </a:ext>
                </a:extLst>
              </p:cNvPr>
              <p:cNvGrpSpPr/>
              <p:nvPr/>
            </p:nvGrpSpPr>
            <p:grpSpPr>
              <a:xfrm>
                <a:off x="3783948" y="2028825"/>
                <a:ext cx="1055245" cy="1060758"/>
                <a:chOff x="3783948" y="2019746"/>
                <a:chExt cx="1064277" cy="1069837"/>
              </a:xfrm>
            </p:grpSpPr>
            <p:sp>
              <p:nvSpPr>
                <p:cNvPr id="144" name="椭圆 3">
                  <a:extLst>
                    <a:ext uri="{FF2B5EF4-FFF2-40B4-BE49-F238E27FC236}">
                      <a16:creationId xmlns:a16="http://schemas.microsoft.com/office/drawing/2014/main" id="{AD46C3B7-2369-482E-B755-01EEC2A255DE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A3555495-CED3-43D7-97DD-485816DFBC86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</p:grpSp>
          <p:grpSp>
            <p:nvGrpSpPr>
              <p:cNvPr id="136" name="组合 135">
                <a:extLst>
                  <a:ext uri="{FF2B5EF4-FFF2-40B4-BE49-F238E27FC236}">
                    <a16:creationId xmlns:a16="http://schemas.microsoft.com/office/drawing/2014/main" id="{495B171E-9DF2-4B99-A0FB-3056098C2E02}"/>
                  </a:ext>
                </a:extLst>
              </p:cNvPr>
              <p:cNvGrpSpPr/>
              <p:nvPr/>
            </p:nvGrpSpPr>
            <p:grpSpPr>
              <a:xfrm>
                <a:off x="3923007" y="2168211"/>
                <a:ext cx="775539" cy="785099"/>
                <a:chOff x="1781862" y="2126658"/>
                <a:chExt cx="1513788" cy="1532450"/>
              </a:xfrm>
            </p:grpSpPr>
            <p:sp>
              <p:nvSpPr>
                <p:cNvPr id="137" name="椭圆 3">
                  <a:extLst>
                    <a:ext uri="{FF2B5EF4-FFF2-40B4-BE49-F238E27FC236}">
                      <a16:creationId xmlns:a16="http://schemas.microsoft.com/office/drawing/2014/main" id="{4407ACAB-CD8D-48E9-B0E0-64F2A9879B39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12D4F461-95A8-436B-B218-894F49DAFE16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FC7884D1-3DF5-40A8-9598-6EF1A4070148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40" name="椭圆 3">
                  <a:extLst>
                    <a:ext uri="{FF2B5EF4-FFF2-40B4-BE49-F238E27FC236}">
                      <a16:creationId xmlns:a16="http://schemas.microsoft.com/office/drawing/2014/main" id="{D102C00B-C0F0-41FE-809F-5502E283B4C2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41" name="椭圆 140">
                  <a:extLst>
                    <a:ext uri="{FF2B5EF4-FFF2-40B4-BE49-F238E27FC236}">
                      <a16:creationId xmlns:a16="http://schemas.microsoft.com/office/drawing/2014/main" id="{54BC0756-093B-4154-8A82-B39932E52CA2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42" name="椭圆 141">
                  <a:extLst>
                    <a:ext uri="{FF2B5EF4-FFF2-40B4-BE49-F238E27FC236}">
                      <a16:creationId xmlns:a16="http://schemas.microsoft.com/office/drawing/2014/main" id="{51584FC5-B4BA-4204-A970-3DDC4F42A0EC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A980A914-0C05-4195-934F-11EFB21D3B68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</p:grp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6DBCF4D3-7B92-47C7-90C8-53D20E78AF7E}"/>
                </a:ext>
              </a:extLst>
            </p:cNvPr>
            <p:cNvSpPr txBox="1"/>
            <p:nvPr/>
          </p:nvSpPr>
          <p:spPr>
            <a:xfrm>
              <a:off x="6035612" y="2239144"/>
              <a:ext cx="5116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4</a:t>
              </a:r>
              <a:endPara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26F9B54C-697C-4BB9-9D58-CB79054861D8}"/>
              </a:ext>
            </a:extLst>
          </p:cNvPr>
          <p:cNvGrpSpPr/>
          <p:nvPr/>
        </p:nvGrpSpPr>
        <p:grpSpPr>
          <a:xfrm>
            <a:off x="4473846" y="3717706"/>
            <a:ext cx="1154228" cy="1160258"/>
            <a:chOff x="5765617" y="2172178"/>
            <a:chExt cx="1154228" cy="1160258"/>
          </a:xfrm>
        </p:grpSpPr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866CCD52-0FC3-47E3-A2BE-02DC053DE181}"/>
                </a:ext>
              </a:extLst>
            </p:cNvPr>
            <p:cNvGrpSpPr/>
            <p:nvPr/>
          </p:nvGrpSpPr>
          <p:grpSpPr>
            <a:xfrm>
              <a:off x="5765617" y="2172178"/>
              <a:ext cx="1154228" cy="1160258"/>
              <a:chOff x="3783948" y="2028825"/>
              <a:chExt cx="1055245" cy="1060758"/>
            </a:xfrm>
          </p:grpSpPr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id="{ADF8CEBE-C0CE-4BA8-ABAA-6CC2F83DAAA0}"/>
                  </a:ext>
                </a:extLst>
              </p:cNvPr>
              <p:cNvGrpSpPr/>
              <p:nvPr/>
            </p:nvGrpSpPr>
            <p:grpSpPr>
              <a:xfrm>
                <a:off x="3783948" y="2028825"/>
                <a:ext cx="1055245" cy="1060758"/>
                <a:chOff x="3783948" y="2019746"/>
                <a:chExt cx="1064277" cy="1069837"/>
              </a:xfrm>
            </p:grpSpPr>
            <p:sp>
              <p:nvSpPr>
                <p:cNvPr id="158" name="椭圆 3">
                  <a:extLst>
                    <a:ext uri="{FF2B5EF4-FFF2-40B4-BE49-F238E27FC236}">
                      <a16:creationId xmlns:a16="http://schemas.microsoft.com/office/drawing/2014/main" id="{ADE4DD7C-ABD4-4BD7-8FD0-09EA177367A5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3AAAC268-555D-4131-A688-D95788771E01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C6BAF0DF-3F6F-42C6-AA41-72F798B5ED17}"/>
                  </a:ext>
                </a:extLst>
              </p:cNvPr>
              <p:cNvGrpSpPr/>
              <p:nvPr/>
            </p:nvGrpSpPr>
            <p:grpSpPr>
              <a:xfrm>
                <a:off x="3923007" y="2168211"/>
                <a:ext cx="775539" cy="785099"/>
                <a:chOff x="1781862" y="2126658"/>
                <a:chExt cx="1513788" cy="1532450"/>
              </a:xfrm>
            </p:grpSpPr>
            <p:sp>
              <p:nvSpPr>
                <p:cNvPr id="151" name="椭圆 3">
                  <a:extLst>
                    <a:ext uri="{FF2B5EF4-FFF2-40B4-BE49-F238E27FC236}">
                      <a16:creationId xmlns:a16="http://schemas.microsoft.com/office/drawing/2014/main" id="{A665EF2B-A85F-46A8-846A-CB59F752F64C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:a16="http://schemas.microsoft.com/office/drawing/2014/main" id="{6F6E3647-F380-45A3-BE75-48F92F7E7E1A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:a16="http://schemas.microsoft.com/office/drawing/2014/main" id="{641BF0CD-2ED1-4B90-90A7-70BF6EF84AA0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54" name="椭圆 3">
                  <a:extLst>
                    <a:ext uri="{FF2B5EF4-FFF2-40B4-BE49-F238E27FC236}">
                      <a16:creationId xmlns:a16="http://schemas.microsoft.com/office/drawing/2014/main" id="{5CBB6754-403C-42D9-9798-731C517C3B9D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55" name="椭圆 154">
                  <a:extLst>
                    <a:ext uri="{FF2B5EF4-FFF2-40B4-BE49-F238E27FC236}">
                      <a16:creationId xmlns:a16="http://schemas.microsoft.com/office/drawing/2014/main" id="{9CC901F2-54BA-447E-ACE4-ABADF21A38D3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F34DB730-979B-44F6-97F9-BE5AC734AEEC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8ED540C6-D596-4CC2-9169-A2197A22710C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</p:grp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D2DCF63C-61B4-4C36-BC57-CB51A1E0F541}"/>
                </a:ext>
              </a:extLst>
            </p:cNvPr>
            <p:cNvSpPr txBox="1"/>
            <p:nvPr/>
          </p:nvSpPr>
          <p:spPr>
            <a:xfrm>
              <a:off x="6096867" y="2239144"/>
              <a:ext cx="5116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3</a:t>
              </a:r>
              <a:endPara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478C8CB3-AA3E-40C5-B51E-5EB93E3447FB}"/>
              </a:ext>
            </a:extLst>
          </p:cNvPr>
          <p:cNvGrpSpPr/>
          <p:nvPr/>
        </p:nvGrpSpPr>
        <p:grpSpPr>
          <a:xfrm>
            <a:off x="5953458" y="720033"/>
            <a:ext cx="5276287" cy="961276"/>
            <a:chOff x="5953458" y="720033"/>
            <a:chExt cx="5276287" cy="96127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EB6D85EE-EAEB-44E4-B0C5-93F340332A97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69133F3-CEC7-4A9E-8BB2-B4A3456C55D2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3B41580-4B34-4882-B1FA-01F52F828870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DBCC970E-79A8-4589-87F8-273E731C4A0F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72AF6325-6E8F-4E20-BA03-FF2414E2DA01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6ECFEAA-1706-4C75-B5F8-E5A9864846E6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9AC561B-008E-4AF6-BDBB-D9D0FDEC0F62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2953A32E-6137-42A9-B501-B59943D942EB}"/>
                </a:ext>
              </a:extLst>
            </p:cNvPr>
            <p:cNvSpPr txBox="1"/>
            <p:nvPr/>
          </p:nvSpPr>
          <p:spPr>
            <a:xfrm>
              <a:off x="6259878" y="773782"/>
              <a:ext cx="458196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此处插入对应的标题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7996DE75-38F4-41DC-9B39-09AA9FDE2BFB}"/>
              </a:ext>
            </a:extLst>
          </p:cNvPr>
          <p:cNvGrpSpPr/>
          <p:nvPr/>
        </p:nvGrpSpPr>
        <p:grpSpPr>
          <a:xfrm>
            <a:off x="5953458" y="2249797"/>
            <a:ext cx="5276287" cy="961276"/>
            <a:chOff x="6165104" y="720033"/>
            <a:chExt cx="5276287" cy="961276"/>
          </a:xfrm>
          <a:effectLst>
            <a:outerShdw blurRad="2032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9668FC5-EB90-4E39-AB3A-DE75C623592B}"/>
                </a:ext>
              </a:extLst>
            </p:cNvPr>
            <p:cNvSpPr/>
            <p:nvPr/>
          </p:nvSpPr>
          <p:spPr>
            <a:xfrm flipH="1">
              <a:off x="6165104" y="720033"/>
              <a:ext cx="5276287" cy="961276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1390B65B-A829-4471-B624-36A41E87DDDC}"/>
                </a:ext>
              </a:extLst>
            </p:cNvPr>
            <p:cNvSpPr/>
            <p:nvPr/>
          </p:nvSpPr>
          <p:spPr>
            <a:xfrm flipH="1">
              <a:off x="6243189" y="759246"/>
              <a:ext cx="5120116" cy="870708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60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812EDFE-31A9-47E8-8C39-B828ECFF4BEC}"/>
                </a:ext>
              </a:extLst>
            </p:cNvPr>
            <p:cNvSpPr/>
            <p:nvPr/>
          </p:nvSpPr>
          <p:spPr>
            <a:xfrm rot="17079038">
              <a:off x="6272414" y="820389"/>
              <a:ext cx="299627" cy="219489"/>
            </a:xfrm>
            <a:custGeom>
              <a:avLst/>
              <a:gdLst>
                <a:gd name="connsiteX0" fmla="*/ 62656 w 641805"/>
                <a:gd name="connsiteY0" fmla="*/ 126132 h 470148"/>
                <a:gd name="connsiteX1" fmla="*/ 413176 w 641805"/>
                <a:gd name="connsiteY1" fmla="*/ 187092 h 470148"/>
                <a:gd name="connsiteX2" fmla="*/ 565576 w 641805"/>
                <a:gd name="connsiteY2" fmla="*/ 461412 h 470148"/>
                <a:gd name="connsiteX3" fmla="*/ 641776 w 641805"/>
                <a:gd name="connsiteY3" fmla="*/ 377592 h 470148"/>
                <a:gd name="connsiteX4" fmla="*/ 557956 w 641805"/>
                <a:gd name="connsiteY4" fmla="*/ 133752 h 470148"/>
                <a:gd name="connsiteX5" fmla="*/ 336976 w 641805"/>
                <a:gd name="connsiteY5" fmla="*/ 4212 h 470148"/>
                <a:gd name="connsiteX6" fmla="*/ 24556 w 641805"/>
                <a:gd name="connsiteY6" fmla="*/ 42312 h 470148"/>
                <a:gd name="connsiteX7" fmla="*/ 62656 w 641805"/>
                <a:gd name="connsiteY7" fmla="*/ 126132 h 47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805" h="470148">
                  <a:moveTo>
                    <a:pt x="62656" y="126132"/>
                  </a:moveTo>
                  <a:cubicBezTo>
                    <a:pt x="127426" y="150262"/>
                    <a:pt x="329356" y="131212"/>
                    <a:pt x="413176" y="187092"/>
                  </a:cubicBezTo>
                  <a:cubicBezTo>
                    <a:pt x="496996" y="242972"/>
                    <a:pt x="527476" y="429662"/>
                    <a:pt x="565576" y="461412"/>
                  </a:cubicBezTo>
                  <a:cubicBezTo>
                    <a:pt x="603676" y="493162"/>
                    <a:pt x="643046" y="432202"/>
                    <a:pt x="641776" y="377592"/>
                  </a:cubicBezTo>
                  <a:cubicBezTo>
                    <a:pt x="640506" y="322982"/>
                    <a:pt x="608756" y="195982"/>
                    <a:pt x="557956" y="133752"/>
                  </a:cubicBezTo>
                  <a:cubicBezTo>
                    <a:pt x="507156" y="71522"/>
                    <a:pt x="425876" y="19452"/>
                    <a:pt x="336976" y="4212"/>
                  </a:cubicBezTo>
                  <a:cubicBezTo>
                    <a:pt x="248076" y="-11028"/>
                    <a:pt x="69006" y="18182"/>
                    <a:pt x="24556" y="42312"/>
                  </a:cubicBezTo>
                  <a:cubicBezTo>
                    <a:pt x="-19894" y="66442"/>
                    <a:pt x="-2114" y="102002"/>
                    <a:pt x="62656" y="126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8400D26B-85F1-46B9-87CE-676FE753BBA6}"/>
                </a:ext>
              </a:extLst>
            </p:cNvPr>
            <p:cNvSpPr/>
            <p:nvPr/>
          </p:nvSpPr>
          <p:spPr>
            <a:xfrm>
              <a:off x="6589804" y="802158"/>
              <a:ext cx="109153" cy="51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3A0F345-EB66-4F76-9B1D-187A4CFA7BC9}"/>
                </a:ext>
              </a:extLst>
            </p:cNvPr>
            <p:cNvSpPr/>
            <p:nvPr/>
          </p:nvSpPr>
          <p:spPr>
            <a:xfrm flipH="1">
              <a:off x="10677965" y="759246"/>
              <a:ext cx="685340" cy="870708"/>
            </a:xfrm>
            <a:custGeom>
              <a:avLst/>
              <a:gdLst>
                <a:gd name="connsiteX0" fmla="*/ 374402 w 685340"/>
                <a:gd name="connsiteY0" fmla="*/ 0 h 870708"/>
                <a:gd name="connsiteX1" fmla="*/ 189072 w 685340"/>
                <a:gd name="connsiteY1" fmla="*/ 0 h 870708"/>
                <a:gd name="connsiteX2" fmla="*/ 2535 w 685340"/>
                <a:gd name="connsiteY2" fmla="*/ 205751 h 870708"/>
                <a:gd name="connsiteX3" fmla="*/ 76479 w 685340"/>
                <a:gd name="connsiteY3" fmla="*/ 535773 h 870708"/>
                <a:gd name="connsiteX4" fmla="*/ 500010 w 685340"/>
                <a:gd name="connsiteY4" fmla="*/ 870708 h 870708"/>
                <a:gd name="connsiteX5" fmla="*/ 685340 w 685340"/>
                <a:gd name="connsiteY5" fmla="*/ 870708 h 870708"/>
                <a:gd name="connsiteX6" fmla="*/ 261809 w 685340"/>
                <a:gd name="connsiteY6" fmla="*/ 535773 h 870708"/>
                <a:gd name="connsiteX7" fmla="*/ 187865 w 685340"/>
                <a:gd name="connsiteY7" fmla="*/ 205751 h 870708"/>
                <a:gd name="connsiteX8" fmla="*/ 374402 w 685340"/>
                <a:gd name="connsiteY8" fmla="*/ 0 h 87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5340" h="870708">
                  <a:moveTo>
                    <a:pt x="374402" y="0"/>
                  </a:moveTo>
                  <a:lnTo>
                    <a:pt x="189072" y="0"/>
                  </a:lnTo>
                  <a:cubicBezTo>
                    <a:pt x="116820" y="11504"/>
                    <a:pt x="14859" y="72165"/>
                    <a:pt x="2535" y="205751"/>
                  </a:cubicBezTo>
                  <a:cubicBezTo>
                    <a:pt x="-9789" y="339337"/>
                    <a:pt x="24102" y="434393"/>
                    <a:pt x="76479" y="535773"/>
                  </a:cubicBezTo>
                  <a:cubicBezTo>
                    <a:pt x="218206" y="795140"/>
                    <a:pt x="336138" y="844825"/>
                    <a:pt x="500010" y="870708"/>
                  </a:cubicBezTo>
                  <a:lnTo>
                    <a:pt x="685340" y="870708"/>
                  </a:lnTo>
                  <a:cubicBezTo>
                    <a:pt x="521468" y="844825"/>
                    <a:pt x="403536" y="795140"/>
                    <a:pt x="261809" y="535773"/>
                  </a:cubicBezTo>
                  <a:cubicBezTo>
                    <a:pt x="209432" y="434393"/>
                    <a:pt x="175541" y="339337"/>
                    <a:pt x="187865" y="205751"/>
                  </a:cubicBezTo>
                  <a:cubicBezTo>
                    <a:pt x="200189" y="72165"/>
                    <a:pt x="302150" y="11504"/>
                    <a:pt x="374402" y="0"/>
                  </a:cubicBezTo>
                  <a:close/>
                </a:path>
              </a:pathLst>
            </a:custGeom>
            <a:solidFill>
              <a:srgbClr val="DF763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6D72CEE-E861-4515-A8E8-C853BE4311FA}"/>
                </a:ext>
              </a:extLst>
            </p:cNvPr>
            <p:cNvSpPr/>
            <p:nvPr/>
          </p:nvSpPr>
          <p:spPr>
            <a:xfrm flipH="1">
              <a:off x="6243189" y="757433"/>
              <a:ext cx="5120116" cy="870708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noFill/>
            <a:ln w="6350">
              <a:solidFill>
                <a:srgbClr val="AE42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>
            <a:extLst>
              <a:ext uri="{FF2B5EF4-FFF2-40B4-BE49-F238E27FC236}">
                <a16:creationId xmlns:a16="http://schemas.microsoft.com/office/drawing/2014/main" id="{A89F0C3A-76DF-435B-A4A9-FAE2E00D70BD}"/>
              </a:ext>
            </a:extLst>
          </p:cNvPr>
          <p:cNvSpPr txBox="1"/>
          <p:nvPr/>
        </p:nvSpPr>
        <p:spPr>
          <a:xfrm>
            <a:off x="6259878" y="2303546"/>
            <a:ext cx="45819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此处插入对应的标题</a:t>
            </a: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5544BD41-23CF-4B57-ADF7-1F5F96DF6EF9}"/>
              </a:ext>
            </a:extLst>
          </p:cNvPr>
          <p:cNvGrpSpPr/>
          <p:nvPr/>
        </p:nvGrpSpPr>
        <p:grpSpPr>
          <a:xfrm>
            <a:off x="5953458" y="3816418"/>
            <a:ext cx="5276287" cy="961276"/>
            <a:chOff x="6165104" y="720033"/>
            <a:chExt cx="5276287" cy="961276"/>
          </a:xfrm>
          <a:effectLst>
            <a:outerShdw blurRad="2032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6865FBA-C335-4D36-9340-B86D1CFB0337}"/>
                </a:ext>
              </a:extLst>
            </p:cNvPr>
            <p:cNvSpPr/>
            <p:nvPr/>
          </p:nvSpPr>
          <p:spPr>
            <a:xfrm flipH="1">
              <a:off x="6165104" y="720033"/>
              <a:ext cx="5276287" cy="961276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F3D2A9C7-44B0-4998-888E-9C9823CD1FE1}"/>
                </a:ext>
              </a:extLst>
            </p:cNvPr>
            <p:cNvSpPr/>
            <p:nvPr/>
          </p:nvSpPr>
          <p:spPr>
            <a:xfrm flipH="1">
              <a:off x="6243189" y="759246"/>
              <a:ext cx="5120116" cy="870708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60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E5FA0452-159A-4B4E-8823-C54E31D362CB}"/>
                </a:ext>
              </a:extLst>
            </p:cNvPr>
            <p:cNvSpPr/>
            <p:nvPr/>
          </p:nvSpPr>
          <p:spPr>
            <a:xfrm rot="17079038">
              <a:off x="6272414" y="820389"/>
              <a:ext cx="299627" cy="219489"/>
            </a:xfrm>
            <a:custGeom>
              <a:avLst/>
              <a:gdLst>
                <a:gd name="connsiteX0" fmla="*/ 62656 w 641805"/>
                <a:gd name="connsiteY0" fmla="*/ 126132 h 470148"/>
                <a:gd name="connsiteX1" fmla="*/ 413176 w 641805"/>
                <a:gd name="connsiteY1" fmla="*/ 187092 h 470148"/>
                <a:gd name="connsiteX2" fmla="*/ 565576 w 641805"/>
                <a:gd name="connsiteY2" fmla="*/ 461412 h 470148"/>
                <a:gd name="connsiteX3" fmla="*/ 641776 w 641805"/>
                <a:gd name="connsiteY3" fmla="*/ 377592 h 470148"/>
                <a:gd name="connsiteX4" fmla="*/ 557956 w 641805"/>
                <a:gd name="connsiteY4" fmla="*/ 133752 h 470148"/>
                <a:gd name="connsiteX5" fmla="*/ 336976 w 641805"/>
                <a:gd name="connsiteY5" fmla="*/ 4212 h 470148"/>
                <a:gd name="connsiteX6" fmla="*/ 24556 w 641805"/>
                <a:gd name="connsiteY6" fmla="*/ 42312 h 470148"/>
                <a:gd name="connsiteX7" fmla="*/ 62656 w 641805"/>
                <a:gd name="connsiteY7" fmla="*/ 126132 h 47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805" h="470148">
                  <a:moveTo>
                    <a:pt x="62656" y="126132"/>
                  </a:moveTo>
                  <a:cubicBezTo>
                    <a:pt x="127426" y="150262"/>
                    <a:pt x="329356" y="131212"/>
                    <a:pt x="413176" y="187092"/>
                  </a:cubicBezTo>
                  <a:cubicBezTo>
                    <a:pt x="496996" y="242972"/>
                    <a:pt x="527476" y="429662"/>
                    <a:pt x="565576" y="461412"/>
                  </a:cubicBezTo>
                  <a:cubicBezTo>
                    <a:pt x="603676" y="493162"/>
                    <a:pt x="643046" y="432202"/>
                    <a:pt x="641776" y="377592"/>
                  </a:cubicBezTo>
                  <a:cubicBezTo>
                    <a:pt x="640506" y="322982"/>
                    <a:pt x="608756" y="195982"/>
                    <a:pt x="557956" y="133752"/>
                  </a:cubicBezTo>
                  <a:cubicBezTo>
                    <a:pt x="507156" y="71522"/>
                    <a:pt x="425876" y="19452"/>
                    <a:pt x="336976" y="4212"/>
                  </a:cubicBezTo>
                  <a:cubicBezTo>
                    <a:pt x="248076" y="-11028"/>
                    <a:pt x="69006" y="18182"/>
                    <a:pt x="24556" y="42312"/>
                  </a:cubicBezTo>
                  <a:cubicBezTo>
                    <a:pt x="-19894" y="66442"/>
                    <a:pt x="-2114" y="102002"/>
                    <a:pt x="62656" y="126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60C57077-DA0B-4C10-95B4-18BE36BFC4BC}"/>
                </a:ext>
              </a:extLst>
            </p:cNvPr>
            <p:cNvSpPr/>
            <p:nvPr/>
          </p:nvSpPr>
          <p:spPr>
            <a:xfrm>
              <a:off x="6589804" y="802158"/>
              <a:ext cx="109153" cy="51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721A544-02BA-498F-9C8C-771021643618}"/>
                </a:ext>
              </a:extLst>
            </p:cNvPr>
            <p:cNvSpPr/>
            <p:nvPr/>
          </p:nvSpPr>
          <p:spPr>
            <a:xfrm flipH="1">
              <a:off x="10677965" y="759246"/>
              <a:ext cx="685340" cy="870708"/>
            </a:xfrm>
            <a:custGeom>
              <a:avLst/>
              <a:gdLst>
                <a:gd name="connsiteX0" fmla="*/ 374402 w 685340"/>
                <a:gd name="connsiteY0" fmla="*/ 0 h 870708"/>
                <a:gd name="connsiteX1" fmla="*/ 189072 w 685340"/>
                <a:gd name="connsiteY1" fmla="*/ 0 h 870708"/>
                <a:gd name="connsiteX2" fmla="*/ 2535 w 685340"/>
                <a:gd name="connsiteY2" fmla="*/ 205751 h 870708"/>
                <a:gd name="connsiteX3" fmla="*/ 76479 w 685340"/>
                <a:gd name="connsiteY3" fmla="*/ 535773 h 870708"/>
                <a:gd name="connsiteX4" fmla="*/ 500010 w 685340"/>
                <a:gd name="connsiteY4" fmla="*/ 870708 h 870708"/>
                <a:gd name="connsiteX5" fmla="*/ 685340 w 685340"/>
                <a:gd name="connsiteY5" fmla="*/ 870708 h 870708"/>
                <a:gd name="connsiteX6" fmla="*/ 261809 w 685340"/>
                <a:gd name="connsiteY6" fmla="*/ 535773 h 870708"/>
                <a:gd name="connsiteX7" fmla="*/ 187865 w 685340"/>
                <a:gd name="connsiteY7" fmla="*/ 205751 h 870708"/>
                <a:gd name="connsiteX8" fmla="*/ 374402 w 685340"/>
                <a:gd name="connsiteY8" fmla="*/ 0 h 87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5340" h="870708">
                  <a:moveTo>
                    <a:pt x="374402" y="0"/>
                  </a:moveTo>
                  <a:lnTo>
                    <a:pt x="189072" y="0"/>
                  </a:lnTo>
                  <a:cubicBezTo>
                    <a:pt x="116820" y="11504"/>
                    <a:pt x="14859" y="72165"/>
                    <a:pt x="2535" y="205751"/>
                  </a:cubicBezTo>
                  <a:cubicBezTo>
                    <a:pt x="-9789" y="339337"/>
                    <a:pt x="24102" y="434393"/>
                    <a:pt x="76479" y="535773"/>
                  </a:cubicBezTo>
                  <a:cubicBezTo>
                    <a:pt x="218206" y="795140"/>
                    <a:pt x="336138" y="844825"/>
                    <a:pt x="500010" y="870708"/>
                  </a:cubicBezTo>
                  <a:lnTo>
                    <a:pt x="685340" y="870708"/>
                  </a:lnTo>
                  <a:cubicBezTo>
                    <a:pt x="521468" y="844825"/>
                    <a:pt x="403536" y="795140"/>
                    <a:pt x="261809" y="535773"/>
                  </a:cubicBezTo>
                  <a:cubicBezTo>
                    <a:pt x="209432" y="434393"/>
                    <a:pt x="175541" y="339337"/>
                    <a:pt x="187865" y="205751"/>
                  </a:cubicBezTo>
                  <a:cubicBezTo>
                    <a:pt x="200189" y="72165"/>
                    <a:pt x="302150" y="11504"/>
                    <a:pt x="374402" y="0"/>
                  </a:cubicBezTo>
                  <a:close/>
                </a:path>
              </a:pathLst>
            </a:custGeom>
            <a:solidFill>
              <a:srgbClr val="DF763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EA82C0B-BCDB-4890-9DF3-F05497163768}"/>
                </a:ext>
              </a:extLst>
            </p:cNvPr>
            <p:cNvSpPr/>
            <p:nvPr/>
          </p:nvSpPr>
          <p:spPr>
            <a:xfrm flipH="1">
              <a:off x="6243189" y="757433"/>
              <a:ext cx="5120116" cy="870708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noFill/>
            <a:ln w="6350">
              <a:solidFill>
                <a:srgbClr val="AE42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777D1DB6-0966-4655-8C46-B52AD5D9E107}"/>
              </a:ext>
            </a:extLst>
          </p:cNvPr>
          <p:cNvSpPr txBox="1"/>
          <p:nvPr/>
        </p:nvSpPr>
        <p:spPr>
          <a:xfrm>
            <a:off x="6259878" y="3870167"/>
            <a:ext cx="45819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此处插入对应的标题</a:t>
            </a:r>
          </a:p>
        </p:txBody>
      </p: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7884CAA4-25CC-4D70-8561-0C83AD0BFF0F}"/>
              </a:ext>
            </a:extLst>
          </p:cNvPr>
          <p:cNvGrpSpPr/>
          <p:nvPr/>
        </p:nvGrpSpPr>
        <p:grpSpPr>
          <a:xfrm>
            <a:off x="5953458" y="5365807"/>
            <a:ext cx="5276287" cy="961276"/>
            <a:chOff x="6165104" y="720033"/>
            <a:chExt cx="5276287" cy="961276"/>
          </a:xfrm>
          <a:effectLst>
            <a:outerShdw blurRad="203200" dist="381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C7BEB05-A623-4DF9-BFB8-B4B076B93E93}"/>
                </a:ext>
              </a:extLst>
            </p:cNvPr>
            <p:cNvSpPr/>
            <p:nvPr/>
          </p:nvSpPr>
          <p:spPr>
            <a:xfrm flipH="1">
              <a:off x="6165104" y="720033"/>
              <a:ext cx="5276287" cy="961276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6E6768F7-BAAB-4CDE-885B-E3E32CD39038}"/>
                </a:ext>
              </a:extLst>
            </p:cNvPr>
            <p:cNvSpPr/>
            <p:nvPr/>
          </p:nvSpPr>
          <p:spPr>
            <a:xfrm flipH="1">
              <a:off x="6243189" y="759246"/>
              <a:ext cx="5120116" cy="870708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60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41CCEBF2-EC27-488D-BD85-D5C77F3C4F93}"/>
                </a:ext>
              </a:extLst>
            </p:cNvPr>
            <p:cNvSpPr/>
            <p:nvPr/>
          </p:nvSpPr>
          <p:spPr>
            <a:xfrm rot="17079038">
              <a:off x="6272414" y="820389"/>
              <a:ext cx="299627" cy="219489"/>
            </a:xfrm>
            <a:custGeom>
              <a:avLst/>
              <a:gdLst>
                <a:gd name="connsiteX0" fmla="*/ 62656 w 641805"/>
                <a:gd name="connsiteY0" fmla="*/ 126132 h 470148"/>
                <a:gd name="connsiteX1" fmla="*/ 413176 w 641805"/>
                <a:gd name="connsiteY1" fmla="*/ 187092 h 470148"/>
                <a:gd name="connsiteX2" fmla="*/ 565576 w 641805"/>
                <a:gd name="connsiteY2" fmla="*/ 461412 h 470148"/>
                <a:gd name="connsiteX3" fmla="*/ 641776 w 641805"/>
                <a:gd name="connsiteY3" fmla="*/ 377592 h 470148"/>
                <a:gd name="connsiteX4" fmla="*/ 557956 w 641805"/>
                <a:gd name="connsiteY4" fmla="*/ 133752 h 470148"/>
                <a:gd name="connsiteX5" fmla="*/ 336976 w 641805"/>
                <a:gd name="connsiteY5" fmla="*/ 4212 h 470148"/>
                <a:gd name="connsiteX6" fmla="*/ 24556 w 641805"/>
                <a:gd name="connsiteY6" fmla="*/ 42312 h 470148"/>
                <a:gd name="connsiteX7" fmla="*/ 62656 w 641805"/>
                <a:gd name="connsiteY7" fmla="*/ 126132 h 47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1805" h="470148">
                  <a:moveTo>
                    <a:pt x="62656" y="126132"/>
                  </a:moveTo>
                  <a:cubicBezTo>
                    <a:pt x="127426" y="150262"/>
                    <a:pt x="329356" y="131212"/>
                    <a:pt x="413176" y="187092"/>
                  </a:cubicBezTo>
                  <a:cubicBezTo>
                    <a:pt x="496996" y="242972"/>
                    <a:pt x="527476" y="429662"/>
                    <a:pt x="565576" y="461412"/>
                  </a:cubicBezTo>
                  <a:cubicBezTo>
                    <a:pt x="603676" y="493162"/>
                    <a:pt x="643046" y="432202"/>
                    <a:pt x="641776" y="377592"/>
                  </a:cubicBezTo>
                  <a:cubicBezTo>
                    <a:pt x="640506" y="322982"/>
                    <a:pt x="608756" y="195982"/>
                    <a:pt x="557956" y="133752"/>
                  </a:cubicBezTo>
                  <a:cubicBezTo>
                    <a:pt x="507156" y="71522"/>
                    <a:pt x="425876" y="19452"/>
                    <a:pt x="336976" y="4212"/>
                  </a:cubicBezTo>
                  <a:cubicBezTo>
                    <a:pt x="248076" y="-11028"/>
                    <a:pt x="69006" y="18182"/>
                    <a:pt x="24556" y="42312"/>
                  </a:cubicBezTo>
                  <a:cubicBezTo>
                    <a:pt x="-19894" y="66442"/>
                    <a:pt x="-2114" y="102002"/>
                    <a:pt x="62656" y="126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E4C2D5EB-DFEB-4B1F-ADC9-0A2600300241}"/>
                </a:ext>
              </a:extLst>
            </p:cNvPr>
            <p:cNvSpPr/>
            <p:nvPr/>
          </p:nvSpPr>
          <p:spPr>
            <a:xfrm>
              <a:off x="6589804" y="802158"/>
              <a:ext cx="109153" cy="51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15D7A6ED-213C-418B-A2CA-2A8C37D3F941}"/>
                </a:ext>
              </a:extLst>
            </p:cNvPr>
            <p:cNvSpPr/>
            <p:nvPr/>
          </p:nvSpPr>
          <p:spPr>
            <a:xfrm flipH="1">
              <a:off x="10677965" y="759246"/>
              <a:ext cx="685340" cy="870708"/>
            </a:xfrm>
            <a:custGeom>
              <a:avLst/>
              <a:gdLst>
                <a:gd name="connsiteX0" fmla="*/ 374402 w 685340"/>
                <a:gd name="connsiteY0" fmla="*/ 0 h 870708"/>
                <a:gd name="connsiteX1" fmla="*/ 189072 w 685340"/>
                <a:gd name="connsiteY1" fmla="*/ 0 h 870708"/>
                <a:gd name="connsiteX2" fmla="*/ 2535 w 685340"/>
                <a:gd name="connsiteY2" fmla="*/ 205751 h 870708"/>
                <a:gd name="connsiteX3" fmla="*/ 76479 w 685340"/>
                <a:gd name="connsiteY3" fmla="*/ 535773 h 870708"/>
                <a:gd name="connsiteX4" fmla="*/ 500010 w 685340"/>
                <a:gd name="connsiteY4" fmla="*/ 870708 h 870708"/>
                <a:gd name="connsiteX5" fmla="*/ 685340 w 685340"/>
                <a:gd name="connsiteY5" fmla="*/ 870708 h 870708"/>
                <a:gd name="connsiteX6" fmla="*/ 261809 w 685340"/>
                <a:gd name="connsiteY6" fmla="*/ 535773 h 870708"/>
                <a:gd name="connsiteX7" fmla="*/ 187865 w 685340"/>
                <a:gd name="connsiteY7" fmla="*/ 205751 h 870708"/>
                <a:gd name="connsiteX8" fmla="*/ 374402 w 685340"/>
                <a:gd name="connsiteY8" fmla="*/ 0 h 870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5340" h="870708">
                  <a:moveTo>
                    <a:pt x="374402" y="0"/>
                  </a:moveTo>
                  <a:lnTo>
                    <a:pt x="189072" y="0"/>
                  </a:lnTo>
                  <a:cubicBezTo>
                    <a:pt x="116820" y="11504"/>
                    <a:pt x="14859" y="72165"/>
                    <a:pt x="2535" y="205751"/>
                  </a:cubicBezTo>
                  <a:cubicBezTo>
                    <a:pt x="-9789" y="339337"/>
                    <a:pt x="24102" y="434393"/>
                    <a:pt x="76479" y="535773"/>
                  </a:cubicBezTo>
                  <a:cubicBezTo>
                    <a:pt x="218206" y="795140"/>
                    <a:pt x="336138" y="844825"/>
                    <a:pt x="500010" y="870708"/>
                  </a:cubicBezTo>
                  <a:lnTo>
                    <a:pt x="685340" y="870708"/>
                  </a:lnTo>
                  <a:cubicBezTo>
                    <a:pt x="521468" y="844825"/>
                    <a:pt x="403536" y="795140"/>
                    <a:pt x="261809" y="535773"/>
                  </a:cubicBezTo>
                  <a:cubicBezTo>
                    <a:pt x="209432" y="434393"/>
                    <a:pt x="175541" y="339337"/>
                    <a:pt x="187865" y="205751"/>
                  </a:cubicBezTo>
                  <a:cubicBezTo>
                    <a:pt x="200189" y="72165"/>
                    <a:pt x="302150" y="11504"/>
                    <a:pt x="374402" y="0"/>
                  </a:cubicBezTo>
                  <a:close/>
                </a:path>
              </a:pathLst>
            </a:custGeom>
            <a:solidFill>
              <a:srgbClr val="DF7634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6926241-44B1-41F9-9C8D-BB0E95AE5FBA}"/>
                </a:ext>
              </a:extLst>
            </p:cNvPr>
            <p:cNvSpPr/>
            <p:nvPr/>
          </p:nvSpPr>
          <p:spPr>
            <a:xfrm flipH="1">
              <a:off x="6243189" y="757433"/>
              <a:ext cx="5120116" cy="870708"/>
            </a:xfrm>
            <a:custGeom>
              <a:avLst/>
              <a:gdLst>
                <a:gd name="connsiteX0" fmla="*/ 5081448 w 5276287"/>
                <a:gd name="connsiteY0" fmla="*/ 0 h 961276"/>
                <a:gd name="connsiteX1" fmla="*/ 4290311 w 5276287"/>
                <a:gd name="connsiteY1" fmla="*/ 0 h 961276"/>
                <a:gd name="connsiteX2" fmla="*/ 985977 w 5276287"/>
                <a:gd name="connsiteY2" fmla="*/ 0 h 961276"/>
                <a:gd name="connsiteX3" fmla="*/ 194840 w 5276287"/>
                <a:gd name="connsiteY3" fmla="*/ 0 h 961276"/>
                <a:gd name="connsiteX4" fmla="*/ 2613 w 5276287"/>
                <a:gd name="connsiteY4" fmla="*/ 227152 h 961276"/>
                <a:gd name="connsiteX5" fmla="*/ 78813 w 5276287"/>
                <a:gd name="connsiteY5" fmla="*/ 591502 h 961276"/>
                <a:gd name="connsiteX6" fmla="*/ 515262 w 5276287"/>
                <a:gd name="connsiteY6" fmla="*/ 961276 h 961276"/>
                <a:gd name="connsiteX7" fmla="*/ 1306399 w 5276287"/>
                <a:gd name="connsiteY7" fmla="*/ 961276 h 961276"/>
                <a:gd name="connsiteX8" fmla="*/ 3969889 w 5276287"/>
                <a:gd name="connsiteY8" fmla="*/ 961276 h 961276"/>
                <a:gd name="connsiteX9" fmla="*/ 4761026 w 5276287"/>
                <a:gd name="connsiteY9" fmla="*/ 961276 h 961276"/>
                <a:gd name="connsiteX10" fmla="*/ 5197475 w 5276287"/>
                <a:gd name="connsiteY10" fmla="*/ 591502 h 961276"/>
                <a:gd name="connsiteX11" fmla="*/ 5273675 w 5276287"/>
                <a:gd name="connsiteY11" fmla="*/ 227152 h 961276"/>
                <a:gd name="connsiteX12" fmla="*/ 5081448 w 5276287"/>
                <a:gd name="connsiteY12" fmla="*/ 0 h 96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6287" h="961276">
                  <a:moveTo>
                    <a:pt x="5081448" y="0"/>
                  </a:moveTo>
                  <a:lnTo>
                    <a:pt x="4290311" y="0"/>
                  </a:lnTo>
                  <a:lnTo>
                    <a:pt x="985977" y="0"/>
                  </a:lnTo>
                  <a:lnTo>
                    <a:pt x="194840" y="0"/>
                  </a:lnTo>
                  <a:cubicBezTo>
                    <a:pt x="120384" y="12700"/>
                    <a:pt x="15313" y="79671"/>
                    <a:pt x="2613" y="227152"/>
                  </a:cubicBezTo>
                  <a:cubicBezTo>
                    <a:pt x="-10087" y="374633"/>
                    <a:pt x="24838" y="479577"/>
                    <a:pt x="78813" y="591502"/>
                  </a:cubicBezTo>
                  <a:cubicBezTo>
                    <a:pt x="224863" y="877847"/>
                    <a:pt x="346392" y="932701"/>
                    <a:pt x="515262" y="961276"/>
                  </a:cubicBezTo>
                  <a:lnTo>
                    <a:pt x="1306399" y="961276"/>
                  </a:lnTo>
                  <a:lnTo>
                    <a:pt x="3969889" y="961276"/>
                  </a:lnTo>
                  <a:lnTo>
                    <a:pt x="4761026" y="961276"/>
                  </a:lnTo>
                  <a:cubicBezTo>
                    <a:pt x="4929896" y="932701"/>
                    <a:pt x="5051425" y="877847"/>
                    <a:pt x="5197475" y="591502"/>
                  </a:cubicBezTo>
                  <a:cubicBezTo>
                    <a:pt x="5251450" y="479577"/>
                    <a:pt x="5286375" y="374633"/>
                    <a:pt x="5273675" y="227152"/>
                  </a:cubicBezTo>
                  <a:cubicBezTo>
                    <a:pt x="5260975" y="79671"/>
                    <a:pt x="5155904" y="12700"/>
                    <a:pt x="5081448" y="0"/>
                  </a:cubicBezTo>
                  <a:close/>
                </a:path>
              </a:pathLst>
            </a:custGeom>
            <a:noFill/>
            <a:ln w="6350">
              <a:solidFill>
                <a:srgbClr val="AE42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1" name="文本框 160">
            <a:extLst>
              <a:ext uri="{FF2B5EF4-FFF2-40B4-BE49-F238E27FC236}">
                <a16:creationId xmlns:a16="http://schemas.microsoft.com/office/drawing/2014/main" id="{6E4A20DE-D0EC-4981-B1B2-3E17D193AB8D}"/>
              </a:ext>
            </a:extLst>
          </p:cNvPr>
          <p:cNvSpPr txBox="1"/>
          <p:nvPr/>
        </p:nvSpPr>
        <p:spPr>
          <a:xfrm>
            <a:off x="6259878" y="5419556"/>
            <a:ext cx="45819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此处插入对应的标题</a:t>
            </a:r>
          </a:p>
        </p:txBody>
      </p:sp>
      <p:pic>
        <p:nvPicPr>
          <p:cNvPr id="236" name="图片 235">
            <a:extLst>
              <a:ext uri="{FF2B5EF4-FFF2-40B4-BE49-F238E27FC236}">
                <a16:creationId xmlns:a16="http://schemas.microsoft.com/office/drawing/2014/main" id="{F7EE8631-2909-499B-8917-CF03E7CFC1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5" y="1943100"/>
            <a:ext cx="4117719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03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>
            <a:extLst>
              <a:ext uri="{FF2B5EF4-FFF2-40B4-BE49-F238E27FC236}">
                <a16:creationId xmlns:a16="http://schemas.microsoft.com/office/drawing/2014/main" id="{2A45BDAA-0F03-496A-B83C-64EB5775CDC1}"/>
              </a:ext>
            </a:extLst>
          </p:cNvPr>
          <p:cNvGrpSpPr/>
          <p:nvPr/>
        </p:nvGrpSpPr>
        <p:grpSpPr>
          <a:xfrm>
            <a:off x="450616" y="1448280"/>
            <a:ext cx="3603020" cy="5119316"/>
            <a:chOff x="368301" y="2552270"/>
            <a:chExt cx="2758916" cy="2065515"/>
          </a:xfrm>
        </p:grpSpPr>
        <p:sp>
          <p:nvSpPr>
            <p:cNvPr id="48" name="图形 87">
              <a:extLst>
                <a:ext uri="{FF2B5EF4-FFF2-40B4-BE49-F238E27FC236}">
                  <a16:creationId xmlns:a16="http://schemas.microsoft.com/office/drawing/2014/main" id="{836A6982-253B-4522-9B74-1717191517BE}"/>
                </a:ext>
              </a:extLst>
            </p:cNvPr>
            <p:cNvSpPr/>
            <p:nvPr/>
          </p:nvSpPr>
          <p:spPr>
            <a:xfrm>
              <a:off x="368301" y="2552270"/>
              <a:ext cx="2758916" cy="206551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49" name="图形 87">
              <a:extLst>
                <a:ext uri="{FF2B5EF4-FFF2-40B4-BE49-F238E27FC236}">
                  <a16:creationId xmlns:a16="http://schemas.microsoft.com/office/drawing/2014/main" id="{C68DDFE7-E288-4403-85D2-70B04ACAA379}"/>
                </a:ext>
              </a:extLst>
            </p:cNvPr>
            <p:cNvSpPr/>
            <p:nvPr/>
          </p:nvSpPr>
          <p:spPr>
            <a:xfrm>
              <a:off x="519275" y="2626511"/>
              <a:ext cx="2456969" cy="1917031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50" name="图形 87">
              <a:extLst>
                <a:ext uri="{FF2B5EF4-FFF2-40B4-BE49-F238E27FC236}">
                  <a16:creationId xmlns:a16="http://schemas.microsoft.com/office/drawing/2014/main" id="{75079C5E-BD18-48CB-BA9C-FA6928A6E283}"/>
                </a:ext>
              </a:extLst>
            </p:cNvPr>
            <p:cNvSpPr/>
            <p:nvPr/>
          </p:nvSpPr>
          <p:spPr>
            <a:xfrm>
              <a:off x="451822" y="2591924"/>
              <a:ext cx="2591875" cy="1986207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E250459-7747-4520-925E-A215B614CD29}"/>
              </a:ext>
            </a:extLst>
          </p:cNvPr>
          <p:cNvGrpSpPr/>
          <p:nvPr/>
        </p:nvGrpSpPr>
        <p:grpSpPr>
          <a:xfrm>
            <a:off x="4238065" y="1448280"/>
            <a:ext cx="3603020" cy="5119316"/>
            <a:chOff x="368301" y="2552270"/>
            <a:chExt cx="2758916" cy="2065515"/>
          </a:xfrm>
        </p:grpSpPr>
        <p:sp>
          <p:nvSpPr>
            <p:cNvPr id="52" name="图形 87">
              <a:extLst>
                <a:ext uri="{FF2B5EF4-FFF2-40B4-BE49-F238E27FC236}">
                  <a16:creationId xmlns:a16="http://schemas.microsoft.com/office/drawing/2014/main" id="{7A730DE0-E4FD-4F5C-9217-FB9CE2366914}"/>
                </a:ext>
              </a:extLst>
            </p:cNvPr>
            <p:cNvSpPr/>
            <p:nvPr/>
          </p:nvSpPr>
          <p:spPr>
            <a:xfrm>
              <a:off x="368301" y="2552270"/>
              <a:ext cx="2758916" cy="206551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53" name="图形 87">
              <a:extLst>
                <a:ext uri="{FF2B5EF4-FFF2-40B4-BE49-F238E27FC236}">
                  <a16:creationId xmlns:a16="http://schemas.microsoft.com/office/drawing/2014/main" id="{71177F2B-3BE1-42C6-BEE3-F1410131AE62}"/>
                </a:ext>
              </a:extLst>
            </p:cNvPr>
            <p:cNvSpPr/>
            <p:nvPr/>
          </p:nvSpPr>
          <p:spPr>
            <a:xfrm>
              <a:off x="519275" y="2626511"/>
              <a:ext cx="2456969" cy="1917031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54" name="图形 87">
              <a:extLst>
                <a:ext uri="{FF2B5EF4-FFF2-40B4-BE49-F238E27FC236}">
                  <a16:creationId xmlns:a16="http://schemas.microsoft.com/office/drawing/2014/main" id="{DDFFEDB1-0AE9-41A0-ABCA-AFD808C62032}"/>
                </a:ext>
              </a:extLst>
            </p:cNvPr>
            <p:cNvSpPr/>
            <p:nvPr/>
          </p:nvSpPr>
          <p:spPr>
            <a:xfrm>
              <a:off x="451822" y="2591924"/>
              <a:ext cx="2591875" cy="1986207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AFB7B6F-A0B6-41F7-A089-4897702FE162}"/>
              </a:ext>
            </a:extLst>
          </p:cNvPr>
          <p:cNvGrpSpPr/>
          <p:nvPr/>
        </p:nvGrpSpPr>
        <p:grpSpPr>
          <a:xfrm>
            <a:off x="8025515" y="1448280"/>
            <a:ext cx="3603020" cy="5119316"/>
            <a:chOff x="368301" y="2552270"/>
            <a:chExt cx="2758916" cy="2065515"/>
          </a:xfrm>
        </p:grpSpPr>
        <p:sp>
          <p:nvSpPr>
            <p:cNvPr id="56" name="图形 87">
              <a:extLst>
                <a:ext uri="{FF2B5EF4-FFF2-40B4-BE49-F238E27FC236}">
                  <a16:creationId xmlns:a16="http://schemas.microsoft.com/office/drawing/2014/main" id="{BE08F375-C6B5-4D38-BFCE-3465C46C4509}"/>
                </a:ext>
              </a:extLst>
            </p:cNvPr>
            <p:cNvSpPr/>
            <p:nvPr/>
          </p:nvSpPr>
          <p:spPr>
            <a:xfrm>
              <a:off x="368301" y="2552270"/>
              <a:ext cx="2758916" cy="206551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57" name="图形 87">
              <a:extLst>
                <a:ext uri="{FF2B5EF4-FFF2-40B4-BE49-F238E27FC236}">
                  <a16:creationId xmlns:a16="http://schemas.microsoft.com/office/drawing/2014/main" id="{BEBA1EAF-0960-4EAD-A6C6-02A95BCFEE26}"/>
                </a:ext>
              </a:extLst>
            </p:cNvPr>
            <p:cNvSpPr/>
            <p:nvPr/>
          </p:nvSpPr>
          <p:spPr>
            <a:xfrm>
              <a:off x="519275" y="2626511"/>
              <a:ext cx="2456969" cy="1917031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58" name="图形 87">
              <a:extLst>
                <a:ext uri="{FF2B5EF4-FFF2-40B4-BE49-F238E27FC236}">
                  <a16:creationId xmlns:a16="http://schemas.microsoft.com/office/drawing/2014/main" id="{FDB26595-D4FA-40DF-96B9-3B161C078CCD}"/>
                </a:ext>
              </a:extLst>
            </p:cNvPr>
            <p:cNvSpPr/>
            <p:nvPr/>
          </p:nvSpPr>
          <p:spPr>
            <a:xfrm>
              <a:off x="451822" y="2591924"/>
              <a:ext cx="2591875" cy="1986207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97591B6-BD9E-4F14-A47E-923837A87385}"/>
              </a:ext>
            </a:extLst>
          </p:cNvPr>
          <p:cNvGrpSpPr/>
          <p:nvPr/>
        </p:nvGrpSpPr>
        <p:grpSpPr>
          <a:xfrm>
            <a:off x="5713994" y="3727377"/>
            <a:ext cx="651164" cy="654566"/>
            <a:chOff x="4742941" y="1908380"/>
            <a:chExt cx="3025434" cy="304124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A701315-BB7C-4261-B322-CFECFF86F642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3" name="椭圆 3">
                <a:extLst>
                  <a:ext uri="{FF2B5EF4-FFF2-40B4-BE49-F238E27FC236}">
                    <a16:creationId xmlns:a16="http://schemas.microsoft.com/office/drawing/2014/main" id="{288FF631-3A23-4040-BD98-6D5DDE7EA132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952D2F9-63EC-4779-8BED-AC9264F9AB91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15D62F3-6129-4025-9032-6A403BB39F2E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6" name="椭圆 3">
                <a:extLst>
                  <a:ext uri="{FF2B5EF4-FFF2-40B4-BE49-F238E27FC236}">
                    <a16:creationId xmlns:a16="http://schemas.microsoft.com/office/drawing/2014/main" id="{80EAFB91-3168-47CA-9445-B90BDF82C408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5DA11AF9-1308-441C-B059-B7E99637AB74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1BB693A-EDBA-4CF7-AAF8-510B2633ADD4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" name="椭圆 3">
                <a:extLst>
                  <a:ext uri="{FF2B5EF4-FFF2-40B4-BE49-F238E27FC236}">
                    <a16:creationId xmlns:a16="http://schemas.microsoft.com/office/drawing/2014/main" id="{EB990AB4-C462-4633-94B0-69A88C71BC42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1BB36737-0BCB-48D6-9965-EAB288249C38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9FDEE7BF-9AD9-4379-B371-106B982A5173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6C693688-F029-408F-84CA-793DD5E58DE7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5" name="pawprint_51848">
              <a:extLst>
                <a:ext uri="{FF2B5EF4-FFF2-40B4-BE49-F238E27FC236}">
                  <a16:creationId xmlns:a16="http://schemas.microsoft.com/office/drawing/2014/main" id="{572B2804-FD6A-4664-87D4-FE7D09C12A28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79E6E16-4073-4877-859D-D4159DE12AF6}"/>
              </a:ext>
            </a:extLst>
          </p:cNvPr>
          <p:cNvGrpSpPr/>
          <p:nvPr/>
        </p:nvGrpSpPr>
        <p:grpSpPr>
          <a:xfrm>
            <a:off x="1926545" y="3727377"/>
            <a:ext cx="651164" cy="654566"/>
            <a:chOff x="4742941" y="1908380"/>
            <a:chExt cx="3025434" cy="304124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CCFD894-2EA0-4951-BEFD-3FBDD07C20B9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26" name="椭圆 3">
                <a:extLst>
                  <a:ext uri="{FF2B5EF4-FFF2-40B4-BE49-F238E27FC236}">
                    <a16:creationId xmlns:a16="http://schemas.microsoft.com/office/drawing/2014/main" id="{C0163BC3-B3C1-4EEA-A08A-38F9076B9B18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BDCF310-98F9-4982-9955-D271F57817A9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9D173C6-38D3-4B24-912F-E60B61537F71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9" name="椭圆 3">
                <a:extLst>
                  <a:ext uri="{FF2B5EF4-FFF2-40B4-BE49-F238E27FC236}">
                    <a16:creationId xmlns:a16="http://schemas.microsoft.com/office/drawing/2014/main" id="{5638339C-D699-4E85-9FA4-A132361B381F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B106E93-FEBF-40E7-AC66-B5CADF33FCC8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BC9AADC7-30D3-4CAD-AAF9-1071B90476BE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2" name="椭圆 3">
                <a:extLst>
                  <a:ext uri="{FF2B5EF4-FFF2-40B4-BE49-F238E27FC236}">
                    <a16:creationId xmlns:a16="http://schemas.microsoft.com/office/drawing/2014/main" id="{C47B3AD2-F494-49BB-BA98-3176F7F88E51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BFECA0E4-2CFA-4D86-A21A-7D55C781DB6E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CB54B0A8-1793-4ECC-A98E-EDA16E22E13B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DC03D72-A7E0-4910-8DAE-8EE1D12D7F46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8" name="pawprint_51848">
              <a:extLst>
                <a:ext uri="{FF2B5EF4-FFF2-40B4-BE49-F238E27FC236}">
                  <a16:creationId xmlns:a16="http://schemas.microsoft.com/office/drawing/2014/main" id="{CCEC7D92-50EA-4C99-837A-E6BDD440B6C2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AA92CFE-EDC4-42A9-82EB-50DC25597C38}"/>
              </a:ext>
            </a:extLst>
          </p:cNvPr>
          <p:cNvGrpSpPr/>
          <p:nvPr/>
        </p:nvGrpSpPr>
        <p:grpSpPr>
          <a:xfrm>
            <a:off x="9501444" y="3727377"/>
            <a:ext cx="651164" cy="654566"/>
            <a:chOff x="4742941" y="1908380"/>
            <a:chExt cx="3025434" cy="3041240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650F5DD-5200-4B43-8971-41A86C2F6EBC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39" name="椭圆 3">
                <a:extLst>
                  <a:ext uri="{FF2B5EF4-FFF2-40B4-BE49-F238E27FC236}">
                    <a16:creationId xmlns:a16="http://schemas.microsoft.com/office/drawing/2014/main" id="{CDE4A4A0-74CD-4F0A-B4E1-BDD469CEA3FC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CA3CCDD5-B982-46AF-AC95-9A18B1E6140D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3F67915-83CA-4638-A2AB-20417F667E7E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32" name="椭圆 3">
                <a:extLst>
                  <a:ext uri="{FF2B5EF4-FFF2-40B4-BE49-F238E27FC236}">
                    <a16:creationId xmlns:a16="http://schemas.microsoft.com/office/drawing/2014/main" id="{6A76BE1A-B863-4347-9411-F4888ED8BA25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0F5DDDA-C21F-4749-941A-96561CB3D804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AEB5182-2A41-419A-BBB0-C14E2B5C30A5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5" name="椭圆 3">
                <a:extLst>
                  <a:ext uri="{FF2B5EF4-FFF2-40B4-BE49-F238E27FC236}">
                    <a16:creationId xmlns:a16="http://schemas.microsoft.com/office/drawing/2014/main" id="{CDBE1AEF-2C4B-4EA6-82C7-D0CEC6431A4F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33EAF141-92A6-4BF5-99D6-8C95B145F436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FC903F9-03DC-43F3-8A97-C7E14AE27331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EA1CA89B-31D6-4E1E-887E-82D14952AA29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31" name="pawprint_51848">
              <a:extLst>
                <a:ext uri="{FF2B5EF4-FFF2-40B4-BE49-F238E27FC236}">
                  <a16:creationId xmlns:a16="http://schemas.microsoft.com/office/drawing/2014/main" id="{A0B4EDC3-2133-43F8-AEF9-B61BD3E40B14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pic>
        <p:nvPicPr>
          <p:cNvPr id="42" name="图形 41">
            <a:extLst>
              <a:ext uri="{FF2B5EF4-FFF2-40B4-BE49-F238E27FC236}">
                <a16:creationId xmlns:a16="http://schemas.microsoft.com/office/drawing/2014/main" id="{F6F927C6-2211-446F-B49B-415CD77908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77278" y="2097754"/>
            <a:ext cx="949696" cy="1206372"/>
          </a:xfrm>
          <a:prstGeom prst="rect">
            <a:avLst/>
          </a:prstGeom>
        </p:spPr>
      </p:pic>
      <p:pic>
        <p:nvPicPr>
          <p:cNvPr id="44" name="图形 43">
            <a:extLst>
              <a:ext uri="{FF2B5EF4-FFF2-40B4-BE49-F238E27FC236}">
                <a16:creationId xmlns:a16="http://schemas.microsoft.com/office/drawing/2014/main" id="{97F57F40-1571-42B6-8014-9AE3C1EFFB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17670" y="2223666"/>
            <a:ext cx="1043812" cy="1003170"/>
          </a:xfrm>
          <a:prstGeom prst="rect">
            <a:avLst/>
          </a:prstGeom>
        </p:spPr>
      </p:pic>
      <p:pic>
        <p:nvPicPr>
          <p:cNvPr id="46" name="图形 45">
            <a:extLst>
              <a:ext uri="{FF2B5EF4-FFF2-40B4-BE49-F238E27FC236}">
                <a16:creationId xmlns:a16="http://schemas.microsoft.com/office/drawing/2014/main" id="{631D13EF-2723-4025-ACD6-DDF3791AD12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10698" y="2100918"/>
            <a:ext cx="1032656" cy="1074732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id="{DE61FBF1-8134-41AC-9726-CF472BBCA18E}"/>
              </a:ext>
            </a:extLst>
          </p:cNvPr>
          <p:cNvSpPr txBox="1"/>
          <p:nvPr/>
        </p:nvSpPr>
        <p:spPr>
          <a:xfrm>
            <a:off x="836835" y="4599700"/>
            <a:ext cx="290227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I have a little dog at home. It has a round head, pointed ears, black nose and round eyes. Black hair, long tail</a:t>
            </a:r>
            <a:r>
              <a:rPr lang="en-US" altLang="zh-CN" sz="20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.</a:t>
            </a:r>
            <a:endParaRPr lang="zh-CN" altLang="en-US" sz="2000" b="1" dirty="0"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B0FBFFE-4801-48DA-904E-C2E4BFDBA276}"/>
              </a:ext>
            </a:extLst>
          </p:cNvPr>
          <p:cNvSpPr txBox="1"/>
          <p:nvPr/>
        </p:nvSpPr>
        <p:spPr>
          <a:xfrm>
            <a:off x="4536259" y="4599700"/>
            <a:ext cx="290227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I have a little dog at home. It has a round head, pointed ears, black nose and round eyes. Black hair, long tail</a:t>
            </a:r>
            <a:r>
              <a:rPr lang="en-US" altLang="zh-CN" sz="20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.</a:t>
            </a:r>
            <a:endParaRPr lang="zh-CN" altLang="en-US" sz="2000" b="1" dirty="0"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93678EE-D4E5-4225-AD09-C7DDD683E460}"/>
              </a:ext>
            </a:extLst>
          </p:cNvPr>
          <p:cNvSpPr txBox="1"/>
          <p:nvPr/>
        </p:nvSpPr>
        <p:spPr>
          <a:xfrm>
            <a:off x="8375400" y="4599700"/>
            <a:ext cx="290227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I have a little dog at home. It has a round head, pointed ears, black nose and round eyes. Black hair, long tail</a:t>
            </a:r>
            <a:r>
              <a:rPr lang="en-US" altLang="zh-CN" sz="2000" b="1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.</a:t>
            </a:r>
            <a:endParaRPr lang="zh-CN" altLang="en-US" sz="2000" b="1" dirty="0"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  <p:pic>
        <p:nvPicPr>
          <p:cNvPr id="62" name="图片 61" descr="黑暗中有蒸汽&#10;&#10;中度可信度描述已自动生成">
            <a:extLst>
              <a:ext uri="{FF2B5EF4-FFF2-40B4-BE49-F238E27FC236}">
                <a16:creationId xmlns:a16="http://schemas.microsoft.com/office/drawing/2014/main" id="{EEE3A3FE-80E3-46F1-A244-E8D991A6832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id="{2CC1EFB9-E896-4E4B-8766-4CA025ACD0AA}"/>
              </a:ext>
            </a:extLst>
          </p:cNvPr>
          <p:cNvGrpSpPr/>
          <p:nvPr/>
        </p:nvGrpSpPr>
        <p:grpSpPr>
          <a:xfrm>
            <a:off x="4408823" y="223947"/>
            <a:ext cx="3374355" cy="1173601"/>
            <a:chOff x="3411290" y="302578"/>
            <a:chExt cx="4361110" cy="1516795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977EDB78-11D8-49E0-B8FA-DFDB01374283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0D1B41E-7F25-4351-82C6-D0D54CE7D79B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25B0B44-57C3-4CDC-A125-79A2FC82C9F5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3EA6522-848F-4C49-A280-6FA4733F5644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90668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AAFC75F6-72D5-4C19-BB26-2B102FA899C9}"/>
              </a:ext>
            </a:extLst>
          </p:cNvPr>
          <p:cNvGrpSpPr/>
          <p:nvPr/>
        </p:nvGrpSpPr>
        <p:grpSpPr>
          <a:xfrm>
            <a:off x="1213757" y="1640905"/>
            <a:ext cx="3038929" cy="2243783"/>
            <a:chOff x="1026566" y="4088869"/>
            <a:chExt cx="2975751" cy="2197135"/>
          </a:xfrm>
        </p:grpSpPr>
        <p:sp>
          <p:nvSpPr>
            <p:cNvPr id="61" name="图形 87">
              <a:extLst>
                <a:ext uri="{FF2B5EF4-FFF2-40B4-BE49-F238E27FC236}">
                  <a16:creationId xmlns:a16="http://schemas.microsoft.com/office/drawing/2014/main" id="{9A392561-F157-4BFF-A951-E7D684B62B6C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2" name="图形 87">
              <a:extLst>
                <a:ext uri="{FF2B5EF4-FFF2-40B4-BE49-F238E27FC236}">
                  <a16:creationId xmlns:a16="http://schemas.microsoft.com/office/drawing/2014/main" id="{435020BF-8193-40C1-9611-01AFA230479B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3" name="图形 87">
              <a:extLst>
                <a:ext uri="{FF2B5EF4-FFF2-40B4-BE49-F238E27FC236}">
                  <a16:creationId xmlns:a16="http://schemas.microsoft.com/office/drawing/2014/main" id="{490E282B-3F1B-4831-8BEB-02B93E8FACAF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28B000C-62DF-4A18-9FA3-F0A6A980B676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6" name="矩形: 圆角 95">
                <a:extLst>
                  <a:ext uri="{FF2B5EF4-FFF2-40B4-BE49-F238E27FC236}">
                    <a16:creationId xmlns:a16="http://schemas.microsoft.com/office/drawing/2014/main" id="{9E9D9B04-4C4A-4FBC-AF88-BEEFF83BB397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97" name="矩形: 圆角 96">
                <a:extLst>
                  <a:ext uri="{FF2B5EF4-FFF2-40B4-BE49-F238E27FC236}">
                    <a16:creationId xmlns:a16="http://schemas.microsoft.com/office/drawing/2014/main" id="{20145A2F-53C2-45F2-B1D9-41128AABA5EE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7E4E0DB2-D962-4E25-BE0A-004D678CA2EC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473DDC9-FA42-4A08-8AD6-E57DF4382A0A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BC62AC96-FA40-40B8-8E8F-419196D57EBD}"/>
              </a:ext>
            </a:extLst>
          </p:cNvPr>
          <p:cNvGrpSpPr/>
          <p:nvPr/>
        </p:nvGrpSpPr>
        <p:grpSpPr>
          <a:xfrm>
            <a:off x="1213757" y="4225864"/>
            <a:ext cx="3038929" cy="2243783"/>
            <a:chOff x="1026566" y="4088869"/>
            <a:chExt cx="2975751" cy="2197135"/>
          </a:xfrm>
        </p:grpSpPr>
        <p:sp>
          <p:nvSpPr>
            <p:cNvPr id="101" name="图形 87">
              <a:extLst>
                <a:ext uri="{FF2B5EF4-FFF2-40B4-BE49-F238E27FC236}">
                  <a16:creationId xmlns:a16="http://schemas.microsoft.com/office/drawing/2014/main" id="{8E7608E7-ABA3-45BC-8BB7-C205300C3287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02" name="图形 87">
              <a:extLst>
                <a:ext uri="{FF2B5EF4-FFF2-40B4-BE49-F238E27FC236}">
                  <a16:creationId xmlns:a16="http://schemas.microsoft.com/office/drawing/2014/main" id="{71149A20-1C91-439D-AE42-034E35F9B23F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04" name="图形 87">
              <a:extLst>
                <a:ext uri="{FF2B5EF4-FFF2-40B4-BE49-F238E27FC236}">
                  <a16:creationId xmlns:a16="http://schemas.microsoft.com/office/drawing/2014/main" id="{7D5D7A66-5180-4477-9E25-98FC206006B0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36D3FCC8-74CF-4226-960D-E0B391B4C0C4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B16032CD-A89A-4EE6-BD63-2CE95AB042FB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824AACA4-E599-423F-BECE-FC0198E90E1F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33" name="矩形: 圆角 132">
                <a:extLst>
                  <a:ext uri="{FF2B5EF4-FFF2-40B4-BE49-F238E27FC236}">
                    <a16:creationId xmlns:a16="http://schemas.microsoft.com/office/drawing/2014/main" id="{1416C308-AAE1-4685-97D6-FC61BE5DC825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2049053D-9385-484D-A3C1-25927505D2BA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EAE4E76-08BD-48FA-8F0A-3E9CE05D0542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928AE489-25FD-4F4F-9C80-3049D1A1ECC4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09E77B0-4DA8-4635-9C0C-488685B25B49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CC18DBD-A952-4D46-B1C7-52A305E88C8F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5DDC09A4-15D9-4D77-B541-6DD44CEEC616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1D697EB-0F5A-4E31-BA87-300B813A37F6}"/>
              </a:ext>
            </a:extLst>
          </p:cNvPr>
          <p:cNvGrpSpPr/>
          <p:nvPr/>
        </p:nvGrpSpPr>
        <p:grpSpPr>
          <a:xfrm>
            <a:off x="4596630" y="1640905"/>
            <a:ext cx="3038929" cy="2243783"/>
            <a:chOff x="1026566" y="4088869"/>
            <a:chExt cx="2975751" cy="2197135"/>
          </a:xfrm>
        </p:grpSpPr>
        <p:sp>
          <p:nvSpPr>
            <p:cNvPr id="42" name="图形 87">
              <a:extLst>
                <a:ext uri="{FF2B5EF4-FFF2-40B4-BE49-F238E27FC236}">
                  <a16:creationId xmlns:a16="http://schemas.microsoft.com/office/drawing/2014/main" id="{049E318D-7396-4C68-B64D-9409D367B8CB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43" name="图形 87">
              <a:extLst>
                <a:ext uri="{FF2B5EF4-FFF2-40B4-BE49-F238E27FC236}">
                  <a16:creationId xmlns:a16="http://schemas.microsoft.com/office/drawing/2014/main" id="{6963BC18-DA19-41FA-A6AB-5A21D6D66697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44" name="图形 87">
              <a:extLst>
                <a:ext uri="{FF2B5EF4-FFF2-40B4-BE49-F238E27FC236}">
                  <a16:creationId xmlns:a16="http://schemas.microsoft.com/office/drawing/2014/main" id="{7A18DEA9-BF7C-4CBC-B2BA-439BD6FB3B5B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34CED5C4-72EC-4EA4-9713-4B9E0ADB3194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465FE757-C56B-43D8-9B3D-BD54B1450F64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28AD1B0A-E7EA-464E-8665-2272BBEDCD6C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16592FDF-C704-4A7C-A9AF-D4325CBAE4AD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FECCBDC-84A9-4579-A43E-5CFE93BC217E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4B8887A-A884-454C-A2C9-E8008F0C4703}"/>
              </a:ext>
            </a:extLst>
          </p:cNvPr>
          <p:cNvGrpSpPr/>
          <p:nvPr/>
        </p:nvGrpSpPr>
        <p:grpSpPr>
          <a:xfrm>
            <a:off x="4596630" y="4225864"/>
            <a:ext cx="3038929" cy="2243783"/>
            <a:chOff x="1026566" y="4088869"/>
            <a:chExt cx="2975751" cy="2197135"/>
          </a:xfrm>
        </p:grpSpPr>
        <p:sp>
          <p:nvSpPr>
            <p:cNvPr id="51" name="图形 87">
              <a:extLst>
                <a:ext uri="{FF2B5EF4-FFF2-40B4-BE49-F238E27FC236}">
                  <a16:creationId xmlns:a16="http://schemas.microsoft.com/office/drawing/2014/main" id="{E5877ADD-334B-475A-B03B-BD52EFEAFC27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52" name="图形 87">
              <a:extLst>
                <a:ext uri="{FF2B5EF4-FFF2-40B4-BE49-F238E27FC236}">
                  <a16:creationId xmlns:a16="http://schemas.microsoft.com/office/drawing/2014/main" id="{DA107334-EA8F-40D4-8B23-CB3E82DD6F95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53" name="图形 87">
              <a:extLst>
                <a:ext uri="{FF2B5EF4-FFF2-40B4-BE49-F238E27FC236}">
                  <a16:creationId xmlns:a16="http://schemas.microsoft.com/office/drawing/2014/main" id="{95C0EF33-6417-4410-BE0E-318F04054342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A9EE9B97-2163-42DB-809A-BE01D458D7FB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B7A81DF5-E01A-4C5C-BC76-9346D4401007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11730AC8-DE60-4D72-908C-09C8494219AE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72CA6C48-E53D-4347-AEFD-EACF30460516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6753375-29E9-4C57-8F4B-F49C1384E951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4EEE3F5-1AD3-4385-BF67-92D2396C7050}"/>
              </a:ext>
            </a:extLst>
          </p:cNvPr>
          <p:cNvGrpSpPr/>
          <p:nvPr/>
        </p:nvGrpSpPr>
        <p:grpSpPr>
          <a:xfrm>
            <a:off x="8032346" y="1640905"/>
            <a:ext cx="3038929" cy="2243783"/>
            <a:chOff x="1026566" y="4088869"/>
            <a:chExt cx="2975751" cy="2197135"/>
          </a:xfrm>
        </p:grpSpPr>
        <p:sp>
          <p:nvSpPr>
            <p:cNvPr id="66" name="图形 87">
              <a:extLst>
                <a:ext uri="{FF2B5EF4-FFF2-40B4-BE49-F238E27FC236}">
                  <a16:creationId xmlns:a16="http://schemas.microsoft.com/office/drawing/2014/main" id="{62C6C9FB-6379-429E-B7AC-CEE431C186E7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7" name="图形 87">
              <a:extLst>
                <a:ext uri="{FF2B5EF4-FFF2-40B4-BE49-F238E27FC236}">
                  <a16:creationId xmlns:a16="http://schemas.microsoft.com/office/drawing/2014/main" id="{13FFA49F-04B1-4FFB-9FEA-17CE98CC85BF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8" name="图形 87">
              <a:extLst>
                <a:ext uri="{FF2B5EF4-FFF2-40B4-BE49-F238E27FC236}">
                  <a16:creationId xmlns:a16="http://schemas.microsoft.com/office/drawing/2014/main" id="{F58EADD3-09E7-4638-A3FB-3CDC36050E46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01AD9621-FA4C-432D-83F0-3B7C9AF4A6E8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D8CD3383-E944-4B70-8895-BF7DEE65559F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456C71F3-CCA0-4839-A12D-0E841F647058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26E72D5C-8A2D-413C-8A7E-D1D2482D36F2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318DE87-90F8-40F8-A924-D0C63AEA041C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88A98A66-A76C-4B13-9AB7-4CE3EEDC905A}"/>
              </a:ext>
            </a:extLst>
          </p:cNvPr>
          <p:cNvGrpSpPr/>
          <p:nvPr/>
        </p:nvGrpSpPr>
        <p:grpSpPr>
          <a:xfrm>
            <a:off x="8032346" y="4225864"/>
            <a:ext cx="3038929" cy="2243783"/>
            <a:chOff x="1026566" y="4088869"/>
            <a:chExt cx="2975751" cy="2197135"/>
          </a:xfrm>
        </p:grpSpPr>
        <p:sp>
          <p:nvSpPr>
            <p:cNvPr id="75" name="图形 87">
              <a:extLst>
                <a:ext uri="{FF2B5EF4-FFF2-40B4-BE49-F238E27FC236}">
                  <a16:creationId xmlns:a16="http://schemas.microsoft.com/office/drawing/2014/main" id="{5F95F941-F417-44FE-9AFC-1701D593FA4E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7" name="图形 87">
              <a:extLst>
                <a:ext uri="{FF2B5EF4-FFF2-40B4-BE49-F238E27FC236}">
                  <a16:creationId xmlns:a16="http://schemas.microsoft.com/office/drawing/2014/main" id="{4B32AEE7-55D9-4FC2-A121-3B79C38F8048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8" name="图形 87">
              <a:extLst>
                <a:ext uri="{FF2B5EF4-FFF2-40B4-BE49-F238E27FC236}">
                  <a16:creationId xmlns:a16="http://schemas.microsoft.com/office/drawing/2014/main" id="{6F6E0035-D64B-4610-8AD1-37F8025D9886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C2298E12-9E47-4EC1-9CE0-17A6A421A039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1" name="矩形: 圆角 80">
                <a:extLst>
                  <a:ext uri="{FF2B5EF4-FFF2-40B4-BE49-F238E27FC236}">
                    <a16:creationId xmlns:a16="http://schemas.microsoft.com/office/drawing/2014/main" id="{0893453D-5FF0-4C73-9213-836F6804F437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id="{C7A99798-271C-4CC0-B4DB-3018E69D833B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3" name="矩形: 圆角 82">
                <a:extLst>
                  <a:ext uri="{FF2B5EF4-FFF2-40B4-BE49-F238E27FC236}">
                    <a16:creationId xmlns:a16="http://schemas.microsoft.com/office/drawing/2014/main" id="{CF5BDEC6-CE77-43B5-8CDA-6E0F3EFD412C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21A468DD-6CE3-44A8-B8E7-B4FF1A19F34E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375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 75" descr="黑暗中有蒸汽&#10;&#10;中度可信度描述已自动生成">
            <a:extLst>
              <a:ext uri="{FF2B5EF4-FFF2-40B4-BE49-F238E27FC236}">
                <a16:creationId xmlns:a16="http://schemas.microsoft.com/office/drawing/2014/main" id="{1B829726-DDDB-4748-9721-2D6BC08C8EC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99" name="组合 98">
            <a:extLst>
              <a:ext uri="{FF2B5EF4-FFF2-40B4-BE49-F238E27FC236}">
                <a16:creationId xmlns:a16="http://schemas.microsoft.com/office/drawing/2014/main" id="{BC62AC96-FA40-40B8-8E8F-419196D57EBD}"/>
              </a:ext>
            </a:extLst>
          </p:cNvPr>
          <p:cNvGrpSpPr/>
          <p:nvPr/>
        </p:nvGrpSpPr>
        <p:grpSpPr>
          <a:xfrm>
            <a:off x="531586" y="4202503"/>
            <a:ext cx="2685143" cy="1982566"/>
            <a:chOff x="1026566" y="4088869"/>
            <a:chExt cx="2975751" cy="2197135"/>
          </a:xfrm>
        </p:grpSpPr>
        <p:sp>
          <p:nvSpPr>
            <p:cNvPr id="101" name="图形 87">
              <a:extLst>
                <a:ext uri="{FF2B5EF4-FFF2-40B4-BE49-F238E27FC236}">
                  <a16:creationId xmlns:a16="http://schemas.microsoft.com/office/drawing/2014/main" id="{8E7608E7-ABA3-45BC-8BB7-C205300C3287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02" name="图形 87">
              <a:extLst>
                <a:ext uri="{FF2B5EF4-FFF2-40B4-BE49-F238E27FC236}">
                  <a16:creationId xmlns:a16="http://schemas.microsoft.com/office/drawing/2014/main" id="{71149A20-1C91-439D-AE42-034E35F9B23F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04" name="图形 87">
              <a:extLst>
                <a:ext uri="{FF2B5EF4-FFF2-40B4-BE49-F238E27FC236}">
                  <a16:creationId xmlns:a16="http://schemas.microsoft.com/office/drawing/2014/main" id="{7D5D7A66-5180-4477-9E25-98FC206006B0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36D3FCC8-74CF-4226-960D-E0B391B4C0C4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26" name="矩形: 圆角 125">
                <a:extLst>
                  <a:ext uri="{FF2B5EF4-FFF2-40B4-BE49-F238E27FC236}">
                    <a16:creationId xmlns:a16="http://schemas.microsoft.com/office/drawing/2014/main" id="{B16032CD-A89A-4EE6-BD63-2CE95AB042FB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32" name="矩形: 圆角 131">
                <a:extLst>
                  <a:ext uri="{FF2B5EF4-FFF2-40B4-BE49-F238E27FC236}">
                    <a16:creationId xmlns:a16="http://schemas.microsoft.com/office/drawing/2014/main" id="{824AACA4-E599-423F-BECE-FC0198E90E1F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133" name="矩形: 圆角 132">
                <a:extLst>
                  <a:ext uri="{FF2B5EF4-FFF2-40B4-BE49-F238E27FC236}">
                    <a16:creationId xmlns:a16="http://schemas.microsoft.com/office/drawing/2014/main" id="{1416C308-AAE1-4685-97D6-FC61BE5DC825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2049053D-9385-484D-A3C1-25927505D2BA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DEAE4E76-08BD-48FA-8F0A-3E9CE05D0542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928AE489-25FD-4F4F-9C80-3049D1A1ECC4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009E77B0-4DA8-4635-9C0C-488685B25B49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1CC18DBD-A952-4D46-B1C7-52A305E88C8F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5DDC09A4-15D9-4D77-B541-6DD44CEEC616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39E9A50-6712-4D64-989E-2A2ABFF1AE79}"/>
              </a:ext>
            </a:extLst>
          </p:cNvPr>
          <p:cNvGrpSpPr/>
          <p:nvPr/>
        </p:nvGrpSpPr>
        <p:grpSpPr>
          <a:xfrm>
            <a:off x="6192158" y="4202503"/>
            <a:ext cx="2685143" cy="1982566"/>
            <a:chOff x="1026566" y="4088869"/>
            <a:chExt cx="2975751" cy="2197135"/>
          </a:xfrm>
        </p:grpSpPr>
        <p:sp>
          <p:nvSpPr>
            <p:cNvPr id="42" name="图形 87">
              <a:extLst>
                <a:ext uri="{FF2B5EF4-FFF2-40B4-BE49-F238E27FC236}">
                  <a16:creationId xmlns:a16="http://schemas.microsoft.com/office/drawing/2014/main" id="{C16E3DB4-7A22-48EB-8CB3-9F242ED368EB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43" name="图形 87">
              <a:extLst>
                <a:ext uri="{FF2B5EF4-FFF2-40B4-BE49-F238E27FC236}">
                  <a16:creationId xmlns:a16="http://schemas.microsoft.com/office/drawing/2014/main" id="{576B50D4-BEB6-46D1-A39B-12B60ECF67F9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44" name="图形 87">
              <a:extLst>
                <a:ext uri="{FF2B5EF4-FFF2-40B4-BE49-F238E27FC236}">
                  <a16:creationId xmlns:a16="http://schemas.microsoft.com/office/drawing/2014/main" id="{67E622F5-2838-49D1-A01A-1D42788F2E72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598924ED-13C2-4069-964E-3007414078C1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52416140-D0C9-4DCA-AD3D-39FA2FA681C3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ADA4BF78-2613-4F98-A9C1-ED686AD3FB50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9" name="矩形: 圆角 48">
                <a:extLst>
                  <a:ext uri="{FF2B5EF4-FFF2-40B4-BE49-F238E27FC236}">
                    <a16:creationId xmlns:a16="http://schemas.microsoft.com/office/drawing/2014/main" id="{CAEAD03E-6F4E-45E7-A7B8-96B31FD771D8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9CE8A96-6D84-45D3-B007-3894C18C2632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7BDB0BE-0E4A-40C1-BD82-2ACD561EDB31}"/>
              </a:ext>
            </a:extLst>
          </p:cNvPr>
          <p:cNvGrpSpPr/>
          <p:nvPr/>
        </p:nvGrpSpPr>
        <p:grpSpPr>
          <a:xfrm>
            <a:off x="3361872" y="1746057"/>
            <a:ext cx="2685143" cy="1982566"/>
            <a:chOff x="1026566" y="4088869"/>
            <a:chExt cx="2975751" cy="2197135"/>
          </a:xfrm>
        </p:grpSpPr>
        <p:sp>
          <p:nvSpPr>
            <p:cNvPr id="51" name="图形 87">
              <a:extLst>
                <a:ext uri="{FF2B5EF4-FFF2-40B4-BE49-F238E27FC236}">
                  <a16:creationId xmlns:a16="http://schemas.microsoft.com/office/drawing/2014/main" id="{3B56B82E-CC05-480B-8474-6B93A6AED5C7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52" name="图形 87">
              <a:extLst>
                <a:ext uri="{FF2B5EF4-FFF2-40B4-BE49-F238E27FC236}">
                  <a16:creationId xmlns:a16="http://schemas.microsoft.com/office/drawing/2014/main" id="{15DC31DF-5E00-4C6A-A091-E145AE701A08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53" name="图形 87">
              <a:extLst>
                <a:ext uri="{FF2B5EF4-FFF2-40B4-BE49-F238E27FC236}">
                  <a16:creationId xmlns:a16="http://schemas.microsoft.com/office/drawing/2014/main" id="{63C0CBF7-7206-49A3-A5ED-2782836D7AB1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129D76F-BA29-4ACF-9073-49F581AE4C5C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66E29AB3-B926-4A15-887C-C152776BFCEF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DA0881F0-CB3D-407A-AE86-3C4AA995D44C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BB6C8315-1603-4A9D-9FAE-30C0A5EF41B3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470098B-81FD-4820-8200-D007F3A03B28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FF4FEFFE-90A5-45C0-8DEB-0A95F383070C}"/>
              </a:ext>
            </a:extLst>
          </p:cNvPr>
          <p:cNvGrpSpPr/>
          <p:nvPr/>
        </p:nvGrpSpPr>
        <p:grpSpPr>
          <a:xfrm>
            <a:off x="9022443" y="1746057"/>
            <a:ext cx="2685143" cy="1982566"/>
            <a:chOff x="1026566" y="4088869"/>
            <a:chExt cx="2975751" cy="2197135"/>
          </a:xfrm>
        </p:grpSpPr>
        <p:sp>
          <p:nvSpPr>
            <p:cNvPr id="66" name="图形 87">
              <a:extLst>
                <a:ext uri="{FF2B5EF4-FFF2-40B4-BE49-F238E27FC236}">
                  <a16:creationId xmlns:a16="http://schemas.microsoft.com/office/drawing/2014/main" id="{5384C764-C9D0-4BE5-92D3-C3665579767D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67" name="图形 87">
              <a:extLst>
                <a:ext uri="{FF2B5EF4-FFF2-40B4-BE49-F238E27FC236}">
                  <a16:creationId xmlns:a16="http://schemas.microsoft.com/office/drawing/2014/main" id="{0422C8BE-2D64-4FDC-ADC5-5A3A89A619FD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68" name="图形 87">
              <a:extLst>
                <a:ext uri="{FF2B5EF4-FFF2-40B4-BE49-F238E27FC236}">
                  <a16:creationId xmlns:a16="http://schemas.microsoft.com/office/drawing/2014/main" id="{544823EE-3FE0-4AEE-8D20-C1DAB6936FB3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400"/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08F6EF7B-5CB7-43DF-8352-9FBBB6E573A0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矩形: 圆角 70">
                <a:extLst>
                  <a:ext uri="{FF2B5EF4-FFF2-40B4-BE49-F238E27FC236}">
                    <a16:creationId xmlns:a16="http://schemas.microsoft.com/office/drawing/2014/main" id="{AEC02B2D-F18C-489D-BA89-FA80A1CF8E19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95290F7E-42D4-400E-9EE2-2CB0059C9A89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3" name="矩形: 圆角 72">
                <a:extLst>
                  <a:ext uri="{FF2B5EF4-FFF2-40B4-BE49-F238E27FC236}">
                    <a16:creationId xmlns:a16="http://schemas.microsoft.com/office/drawing/2014/main" id="{81510012-E11B-47DF-8E28-AE6BF28873A8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5D348D8-B7FD-44A1-878A-54D99B6C9586}"/>
                </a:ext>
              </a:extLst>
            </p:cNvPr>
            <p:cNvSpPr txBox="1"/>
            <p:nvPr/>
          </p:nvSpPr>
          <p:spPr>
            <a:xfrm>
              <a:off x="2027770" y="4186557"/>
              <a:ext cx="979203" cy="375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0D5867A9-1E5B-4500-BD77-B4385EB5EF68}"/>
              </a:ext>
            </a:extLst>
          </p:cNvPr>
          <p:cNvGrpSpPr/>
          <p:nvPr/>
        </p:nvGrpSpPr>
        <p:grpSpPr>
          <a:xfrm>
            <a:off x="6836440" y="2201212"/>
            <a:ext cx="1310958" cy="1317804"/>
            <a:chOff x="4742941" y="1908380"/>
            <a:chExt cx="3025434" cy="3041240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66174C02-EE44-4B10-8E1E-258F16B6CAF9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86" name="椭圆 3">
                <a:extLst>
                  <a:ext uri="{FF2B5EF4-FFF2-40B4-BE49-F238E27FC236}">
                    <a16:creationId xmlns:a16="http://schemas.microsoft.com/office/drawing/2014/main" id="{187F4069-3569-452A-92AD-A7DEAB74661C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D379FAF5-34B5-4BF0-8083-84CECBD67735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D89821EA-8D09-4486-807B-B248D4057C19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79" name="椭圆 3">
                <a:extLst>
                  <a:ext uri="{FF2B5EF4-FFF2-40B4-BE49-F238E27FC236}">
                    <a16:creationId xmlns:a16="http://schemas.microsoft.com/office/drawing/2014/main" id="{5946CD18-5428-4CD1-999C-116864476E76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19E0122-7B49-4905-AD0A-80FBF6A6866D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C943E245-5C5B-4CCD-9475-F690DDB770B7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2" name="椭圆 3">
                <a:extLst>
                  <a:ext uri="{FF2B5EF4-FFF2-40B4-BE49-F238E27FC236}">
                    <a16:creationId xmlns:a16="http://schemas.microsoft.com/office/drawing/2014/main" id="{9F538E1D-0D1B-4F01-9EA8-36388D01AB78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06753CFC-F896-4757-8BD6-D9BA84195BE8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DF5AF6EA-A41A-454C-AEA9-75C904FE273D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id="{577E5CFD-2499-46C2-A21F-E4025CD22096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78" name="pawprint_51848">
              <a:extLst>
                <a:ext uri="{FF2B5EF4-FFF2-40B4-BE49-F238E27FC236}">
                  <a16:creationId xmlns:a16="http://schemas.microsoft.com/office/drawing/2014/main" id="{587AEB47-6632-40A5-95FA-62BF940439BE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828337A-D981-4C1F-B215-99C2C48FE5F3}"/>
              </a:ext>
            </a:extLst>
          </p:cNvPr>
          <p:cNvGrpSpPr/>
          <p:nvPr/>
        </p:nvGrpSpPr>
        <p:grpSpPr>
          <a:xfrm>
            <a:off x="1181839" y="2201212"/>
            <a:ext cx="1310958" cy="1317804"/>
            <a:chOff x="4742941" y="1908380"/>
            <a:chExt cx="3025434" cy="3041240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660F9317-BA62-4CCC-A22A-6E0DF9DF28FF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08" name="椭圆 3">
                <a:extLst>
                  <a:ext uri="{FF2B5EF4-FFF2-40B4-BE49-F238E27FC236}">
                    <a16:creationId xmlns:a16="http://schemas.microsoft.com/office/drawing/2014/main" id="{CE23074F-66E5-4CEE-BBD7-9305C6AD15A1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F259D9F3-EEAA-4D69-8BB8-53DF8160B988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54A5EE86-8837-4F57-9E56-2A817CCDE73E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92" name="椭圆 3">
                <a:extLst>
                  <a:ext uri="{FF2B5EF4-FFF2-40B4-BE49-F238E27FC236}">
                    <a16:creationId xmlns:a16="http://schemas.microsoft.com/office/drawing/2014/main" id="{4E7F5E52-7D73-4A49-AEEA-EA5E5F78F678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2E61EE5-4B42-4B3F-9668-F8A7836B1489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C318B25-7F1F-4193-A9E2-D338C18CC2A3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5" name="椭圆 3">
                <a:extLst>
                  <a:ext uri="{FF2B5EF4-FFF2-40B4-BE49-F238E27FC236}">
                    <a16:creationId xmlns:a16="http://schemas.microsoft.com/office/drawing/2014/main" id="{18B5A4C6-1293-454E-BF26-25164ECAF39E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A27B1177-DF44-4FBD-A734-D701434B5EF2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BE4EF6CA-C8DB-4AE1-BE49-552E2E046188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5B8FF5AA-F15E-41CD-96E2-32D98FCF855C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91" name="pawprint_51848">
              <a:extLst>
                <a:ext uri="{FF2B5EF4-FFF2-40B4-BE49-F238E27FC236}">
                  <a16:creationId xmlns:a16="http://schemas.microsoft.com/office/drawing/2014/main" id="{42BC7BDB-9BD7-43C0-8019-334FF3953057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ABACFBDC-F285-4863-BD07-A3DA3AA43746}"/>
              </a:ext>
            </a:extLst>
          </p:cNvPr>
          <p:cNvGrpSpPr/>
          <p:nvPr/>
        </p:nvGrpSpPr>
        <p:grpSpPr>
          <a:xfrm>
            <a:off x="9787559" y="4640911"/>
            <a:ext cx="1310958" cy="1317804"/>
            <a:chOff x="4742941" y="1908380"/>
            <a:chExt cx="3025434" cy="3041240"/>
          </a:xfrm>
        </p:grpSpPr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AE8926D4-A439-4C3C-BF04-0C9D0A8C5051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21" name="椭圆 3">
                <a:extLst>
                  <a:ext uri="{FF2B5EF4-FFF2-40B4-BE49-F238E27FC236}">
                    <a16:creationId xmlns:a16="http://schemas.microsoft.com/office/drawing/2014/main" id="{3A569622-0B1B-41DA-A19F-06F185137134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FCE88A26-7E36-47AE-BFE2-13875FA30991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18ECFF07-5733-4F61-BAE8-77FADCE25662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14" name="椭圆 3">
                <a:extLst>
                  <a:ext uri="{FF2B5EF4-FFF2-40B4-BE49-F238E27FC236}">
                    <a16:creationId xmlns:a16="http://schemas.microsoft.com/office/drawing/2014/main" id="{0A376A70-C2AE-4878-824B-48445AE9503F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05BB9E8E-9DE4-4373-A0A8-E02A329BE670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2D89F851-C939-4B55-A8DA-48040C9B4A40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7" name="椭圆 3">
                <a:extLst>
                  <a:ext uri="{FF2B5EF4-FFF2-40B4-BE49-F238E27FC236}">
                    <a16:creationId xmlns:a16="http://schemas.microsoft.com/office/drawing/2014/main" id="{0A84D2D5-5499-4207-9475-64A034408CE9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372D30AF-951C-4D3F-A167-39070539DDB4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2F3CF804-6D63-437C-B921-D81470AA9611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2237C138-4B5E-4F8C-A3E9-4B5727A0AF93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13" name="pawprint_51848">
              <a:extLst>
                <a:ext uri="{FF2B5EF4-FFF2-40B4-BE49-F238E27FC236}">
                  <a16:creationId xmlns:a16="http://schemas.microsoft.com/office/drawing/2014/main" id="{F3E61E55-676D-4BAB-9170-77C887A6B975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C5A68F07-2780-4307-B10C-59ECEA8806D2}"/>
              </a:ext>
            </a:extLst>
          </p:cNvPr>
          <p:cNvGrpSpPr/>
          <p:nvPr/>
        </p:nvGrpSpPr>
        <p:grpSpPr>
          <a:xfrm>
            <a:off x="4132958" y="4640911"/>
            <a:ext cx="1310958" cy="1317804"/>
            <a:chOff x="4742941" y="1908380"/>
            <a:chExt cx="3025434" cy="3041240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25039419-21C2-4661-B329-985773D5FB8C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39" name="椭圆 3">
                <a:extLst>
                  <a:ext uri="{FF2B5EF4-FFF2-40B4-BE49-F238E27FC236}">
                    <a16:creationId xmlns:a16="http://schemas.microsoft.com/office/drawing/2014/main" id="{66B0E047-15B8-4AF3-BBB5-33743FF6F535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96D29F7B-0E59-4D5A-A1D6-616E7909FBDB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5B453939-0FA4-4776-8314-70A18531D1B5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28" name="椭圆 3">
                <a:extLst>
                  <a:ext uri="{FF2B5EF4-FFF2-40B4-BE49-F238E27FC236}">
                    <a16:creationId xmlns:a16="http://schemas.microsoft.com/office/drawing/2014/main" id="{E6647193-A019-4F4C-AB2C-7630BB7633B3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DB05CFCF-C184-4EBB-9A01-5C051881D411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64D1E2A2-4071-4BCE-A7F4-B2A07AF28308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1" name="椭圆 3">
                <a:extLst>
                  <a:ext uri="{FF2B5EF4-FFF2-40B4-BE49-F238E27FC236}">
                    <a16:creationId xmlns:a16="http://schemas.microsoft.com/office/drawing/2014/main" id="{D226E386-54BE-416F-BAB8-7A01A93FFD1A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89187DDF-FFDA-479D-99C3-D430A415D513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AF7C6D0C-AC53-4E9A-B691-06D8922BF626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25760D00-B9A5-4896-A926-7EE4EAAC7CEF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27" name="pawprint_51848">
              <a:extLst>
                <a:ext uri="{FF2B5EF4-FFF2-40B4-BE49-F238E27FC236}">
                  <a16:creationId xmlns:a16="http://schemas.microsoft.com/office/drawing/2014/main" id="{0BABFF68-47B9-418B-B25A-517D4AB248F3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16803651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>
            <a:extLst>
              <a:ext uri="{FF2B5EF4-FFF2-40B4-BE49-F238E27FC236}">
                <a16:creationId xmlns:a16="http://schemas.microsoft.com/office/drawing/2014/main" id="{D38264A4-1021-4062-9D45-FA6C88600FF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60039" y="1520978"/>
            <a:ext cx="1420972" cy="958728"/>
          </a:xfrm>
          <a:prstGeom prst="rect">
            <a:avLst/>
          </a:prstGeom>
        </p:spPr>
      </p:pic>
      <p:pic>
        <p:nvPicPr>
          <p:cNvPr id="31" name="图片 30" descr="黑暗中有蒸汽&#10;&#10;中度可信度描述已自动生成">
            <a:extLst>
              <a:ext uri="{FF2B5EF4-FFF2-40B4-BE49-F238E27FC236}">
                <a16:creationId xmlns:a16="http://schemas.microsoft.com/office/drawing/2014/main" id="{2521630A-7B08-4528-9D24-AD8B03748F0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7797C3DB-A4DE-4761-BB80-96ECDC407D23}"/>
              </a:ext>
            </a:extLst>
          </p:cNvPr>
          <p:cNvSpPr txBox="1"/>
          <p:nvPr/>
        </p:nvSpPr>
        <p:spPr>
          <a:xfrm>
            <a:off x="4399584" y="1561837"/>
            <a:ext cx="55226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346075">
                  <a:solidFill>
                    <a:srgbClr val="411216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宁静的草原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B01018-2950-4930-B23B-92498AFCC8F2}"/>
              </a:ext>
            </a:extLst>
          </p:cNvPr>
          <p:cNvSpPr txBox="1"/>
          <p:nvPr/>
        </p:nvSpPr>
        <p:spPr>
          <a:xfrm>
            <a:off x="4399583" y="1476691"/>
            <a:ext cx="552266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346075">
                  <a:gradFill>
                    <a:gsLst>
                      <a:gs pos="0">
                        <a:srgbClr val="F28A3A"/>
                      </a:gs>
                      <a:gs pos="100000">
                        <a:srgbClr val="AA3D20"/>
                      </a:gs>
                    </a:gsLst>
                    <a:lin ang="5400000" scaled="1"/>
                  </a:gradFill>
                </a:ln>
                <a:noFill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宁静的草原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419BDC-7BD9-423F-8928-7A5FBA904DBB}"/>
              </a:ext>
            </a:extLst>
          </p:cNvPr>
          <p:cNvSpPr txBox="1"/>
          <p:nvPr/>
        </p:nvSpPr>
        <p:spPr>
          <a:xfrm>
            <a:off x="4399583" y="1476691"/>
            <a:ext cx="5522666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257175">
                  <a:noFill/>
                </a:ln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宁静的草原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DA7ADF7-0B6C-4A1F-940B-0E00221E8B06}"/>
              </a:ext>
            </a:extLst>
          </p:cNvPr>
          <p:cNvGrpSpPr/>
          <p:nvPr/>
        </p:nvGrpSpPr>
        <p:grpSpPr>
          <a:xfrm rot="21088249">
            <a:off x="9902187" y="1332894"/>
            <a:ext cx="428747" cy="372741"/>
            <a:chOff x="10144003" y="1297248"/>
            <a:chExt cx="693131" cy="602589"/>
          </a:xfrm>
        </p:grpSpPr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CAF34E6D-29EE-46B2-9394-1A725EA8B0C8}"/>
                </a:ext>
              </a:extLst>
            </p:cNvPr>
            <p:cNvSpPr/>
            <p:nvPr/>
          </p:nvSpPr>
          <p:spPr>
            <a:xfrm rot="14391822">
              <a:off x="10194882" y="1257586"/>
              <a:ext cx="602589" cy="681914"/>
            </a:xfrm>
            <a:prstGeom prst="trapezoid">
              <a:avLst/>
            </a:prstGeom>
            <a:solidFill>
              <a:srgbClr val="411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梯形 3">
              <a:extLst>
                <a:ext uri="{FF2B5EF4-FFF2-40B4-BE49-F238E27FC236}">
                  <a16:creationId xmlns:a16="http://schemas.microsoft.com/office/drawing/2014/main" id="{2E5CC75B-C12B-4579-BC2C-1860F197CDE9}"/>
                </a:ext>
              </a:extLst>
            </p:cNvPr>
            <p:cNvSpPr/>
            <p:nvPr/>
          </p:nvSpPr>
          <p:spPr>
            <a:xfrm rot="14391822">
              <a:off x="10195549" y="1274008"/>
              <a:ext cx="529371" cy="632463"/>
            </a:xfrm>
            <a:prstGeom prst="trapezoid">
              <a:avLst/>
            </a:prstGeom>
            <a:gradFill>
              <a:gsLst>
                <a:gs pos="0">
                  <a:srgbClr val="F28A3A"/>
                </a:gs>
                <a:gs pos="100000">
                  <a:srgbClr val="AA3D2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6BAF993-CA47-492B-B722-EAC548CB644F}"/>
              </a:ext>
            </a:extLst>
          </p:cNvPr>
          <p:cNvGrpSpPr/>
          <p:nvPr/>
        </p:nvGrpSpPr>
        <p:grpSpPr>
          <a:xfrm rot="1626412">
            <a:off x="10057674" y="1738146"/>
            <a:ext cx="428747" cy="372741"/>
            <a:chOff x="10144003" y="1297248"/>
            <a:chExt cx="693131" cy="602589"/>
          </a:xfrm>
        </p:grpSpPr>
        <p:sp>
          <p:nvSpPr>
            <p:cNvPr id="23" name="梯形 22">
              <a:extLst>
                <a:ext uri="{FF2B5EF4-FFF2-40B4-BE49-F238E27FC236}">
                  <a16:creationId xmlns:a16="http://schemas.microsoft.com/office/drawing/2014/main" id="{36604A0C-F0CD-418D-B44D-3A1352FD4482}"/>
                </a:ext>
              </a:extLst>
            </p:cNvPr>
            <p:cNvSpPr/>
            <p:nvPr/>
          </p:nvSpPr>
          <p:spPr>
            <a:xfrm rot="14391822">
              <a:off x="10194882" y="1257586"/>
              <a:ext cx="602589" cy="681914"/>
            </a:xfrm>
            <a:prstGeom prst="trapezoid">
              <a:avLst/>
            </a:prstGeom>
            <a:solidFill>
              <a:srgbClr val="4112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23">
              <a:extLst>
                <a:ext uri="{FF2B5EF4-FFF2-40B4-BE49-F238E27FC236}">
                  <a16:creationId xmlns:a16="http://schemas.microsoft.com/office/drawing/2014/main" id="{753D2C48-53C1-4153-BEC1-04F3A587D794}"/>
                </a:ext>
              </a:extLst>
            </p:cNvPr>
            <p:cNvSpPr/>
            <p:nvPr/>
          </p:nvSpPr>
          <p:spPr>
            <a:xfrm rot="14391822">
              <a:off x="10195549" y="1274008"/>
              <a:ext cx="529371" cy="632463"/>
            </a:xfrm>
            <a:prstGeom prst="trapezoid">
              <a:avLst/>
            </a:prstGeom>
            <a:gradFill>
              <a:gsLst>
                <a:gs pos="0">
                  <a:srgbClr val="F28A3A"/>
                </a:gs>
                <a:gs pos="100000">
                  <a:srgbClr val="AA3D2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0959575-5445-4B5B-A7FD-3995DA92E1FE}"/>
              </a:ext>
            </a:extLst>
          </p:cNvPr>
          <p:cNvSpPr txBox="1"/>
          <p:nvPr/>
        </p:nvSpPr>
        <p:spPr>
          <a:xfrm>
            <a:off x="4980943" y="3281579"/>
            <a:ext cx="4248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dirty="0">
                <a:solidFill>
                  <a:sysClr val="windowText" lastClr="000000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北纬</a:t>
            </a:r>
            <a:r>
              <a:rPr lang="en-US" altLang="zh-CN" sz="2800" dirty="0">
                <a:solidFill>
                  <a:sysClr val="windowText" lastClr="000000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52.7°</a:t>
            </a:r>
            <a:r>
              <a:rPr lang="zh-CN" altLang="en-US" sz="2800" dirty="0">
                <a:solidFill>
                  <a:sysClr val="windowText" lastClr="000000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的小草原上的宁静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659838F-5CCE-4E5C-BB48-C1D50971153B}"/>
              </a:ext>
            </a:extLst>
          </p:cNvPr>
          <p:cNvGrpSpPr/>
          <p:nvPr/>
        </p:nvGrpSpPr>
        <p:grpSpPr>
          <a:xfrm>
            <a:off x="4852034" y="4223933"/>
            <a:ext cx="2127410" cy="698909"/>
            <a:chOff x="4852034" y="4442627"/>
            <a:chExt cx="2127410" cy="698909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C42A0E6-5348-4CBA-9610-E125CFDD01E4}"/>
                </a:ext>
              </a:extLst>
            </p:cNvPr>
            <p:cNvSpPr/>
            <p:nvPr/>
          </p:nvSpPr>
          <p:spPr>
            <a:xfrm>
              <a:off x="4852034" y="4442627"/>
              <a:ext cx="2127410" cy="698909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EE39EE1-65C5-48FC-AEEF-02E9996288C7}"/>
                </a:ext>
              </a:extLst>
            </p:cNvPr>
            <p:cNvSpPr/>
            <p:nvPr/>
          </p:nvSpPr>
          <p:spPr>
            <a:xfrm>
              <a:off x="4909184" y="4487640"/>
              <a:ext cx="2009777" cy="588586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gradFill>
              <a:gsLst>
                <a:gs pos="0">
                  <a:srgbClr val="FCA168"/>
                </a:gs>
                <a:gs pos="100000">
                  <a:srgbClr val="F23F08"/>
                </a:gs>
              </a:gsLst>
              <a:lin ang="5400000" scaled="1"/>
            </a:gra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6ED7255-88E3-4570-8366-C33A97F38FB2}"/>
                </a:ext>
              </a:extLst>
            </p:cNvPr>
            <p:cNvSpPr/>
            <p:nvPr/>
          </p:nvSpPr>
          <p:spPr>
            <a:xfrm>
              <a:off x="4909184" y="4808614"/>
              <a:ext cx="2009775" cy="267422"/>
            </a:xfrm>
            <a:custGeom>
              <a:avLst/>
              <a:gdLst>
                <a:gd name="connsiteX0" fmla="*/ 0 w 2009775"/>
                <a:gd name="connsiteY0" fmla="*/ 0 h 267422"/>
                <a:gd name="connsiteX1" fmla="*/ 257444 w 2009775"/>
                <a:gd name="connsiteY1" fmla="*/ 41430 h 267422"/>
                <a:gd name="connsiteX2" fmla="*/ 1004888 w 2009775"/>
                <a:gd name="connsiteY2" fmla="*/ 86171 h 267422"/>
                <a:gd name="connsiteX3" fmla="*/ 1752332 w 2009775"/>
                <a:gd name="connsiteY3" fmla="*/ 41430 h 267422"/>
                <a:gd name="connsiteX4" fmla="*/ 2009775 w 2009775"/>
                <a:gd name="connsiteY4" fmla="*/ 0 h 267422"/>
                <a:gd name="connsiteX5" fmla="*/ 2009775 w 2009775"/>
                <a:gd name="connsiteY5" fmla="*/ 146067 h 267422"/>
                <a:gd name="connsiteX6" fmla="*/ 1888421 w 2009775"/>
                <a:gd name="connsiteY6" fmla="*/ 267421 h 267422"/>
                <a:gd name="connsiteX7" fmla="*/ 1715493 w 2009775"/>
                <a:gd name="connsiteY7" fmla="*/ 267421 h 267422"/>
                <a:gd name="connsiteX8" fmla="*/ 1715483 w 2009775"/>
                <a:gd name="connsiteY8" fmla="*/ 267422 h 267422"/>
                <a:gd name="connsiteX9" fmla="*/ 294294 w 2009775"/>
                <a:gd name="connsiteY9" fmla="*/ 267421 h 267422"/>
                <a:gd name="connsiteX10" fmla="*/ 121354 w 2009775"/>
                <a:gd name="connsiteY10" fmla="*/ 267421 h 267422"/>
                <a:gd name="connsiteX11" fmla="*/ 0 w 2009775"/>
                <a:gd name="connsiteY11" fmla="*/ 146067 h 26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9775" h="267422">
                  <a:moveTo>
                    <a:pt x="0" y="0"/>
                  </a:moveTo>
                  <a:lnTo>
                    <a:pt x="257444" y="41430"/>
                  </a:lnTo>
                  <a:cubicBezTo>
                    <a:pt x="487179" y="70240"/>
                    <a:pt x="739759" y="86171"/>
                    <a:pt x="1004888" y="86171"/>
                  </a:cubicBezTo>
                  <a:cubicBezTo>
                    <a:pt x="1270018" y="86171"/>
                    <a:pt x="1522598" y="70240"/>
                    <a:pt x="1752332" y="41430"/>
                  </a:cubicBezTo>
                  <a:lnTo>
                    <a:pt x="2009775" y="0"/>
                  </a:lnTo>
                  <a:lnTo>
                    <a:pt x="2009775" y="146067"/>
                  </a:lnTo>
                  <a:cubicBezTo>
                    <a:pt x="2009775" y="213089"/>
                    <a:pt x="1955443" y="267421"/>
                    <a:pt x="1888421" y="267421"/>
                  </a:cubicBezTo>
                  <a:lnTo>
                    <a:pt x="1715493" y="267421"/>
                  </a:lnTo>
                  <a:lnTo>
                    <a:pt x="1715483" y="267422"/>
                  </a:lnTo>
                  <a:lnTo>
                    <a:pt x="294294" y="267421"/>
                  </a:lnTo>
                  <a:lnTo>
                    <a:pt x="121354" y="267421"/>
                  </a:lnTo>
                  <a:cubicBezTo>
                    <a:pt x="54332" y="267421"/>
                    <a:pt x="0" y="213089"/>
                    <a:pt x="0" y="146067"/>
                  </a:cubicBezTo>
                  <a:close/>
                </a:path>
              </a:pathLst>
            </a:custGeom>
            <a:gradFill>
              <a:gsLst>
                <a:gs pos="0">
                  <a:srgbClr val="F23F08">
                    <a:alpha val="34000"/>
                  </a:srgbClr>
                </a:gs>
                <a:gs pos="50000">
                  <a:srgbClr val="F2410C">
                    <a:alpha val="0"/>
                  </a:srgbClr>
                </a:gs>
                <a:gs pos="100000">
                  <a:srgbClr val="F2430F">
                    <a:alpha val="51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2FF4ED9-53D6-4564-B765-EE1AD5CB840B}"/>
                </a:ext>
              </a:extLst>
            </p:cNvPr>
            <p:cNvSpPr/>
            <p:nvPr/>
          </p:nvSpPr>
          <p:spPr>
            <a:xfrm rot="961485">
              <a:off x="6714465" y="4628104"/>
              <a:ext cx="142240" cy="97461"/>
            </a:xfrm>
            <a:custGeom>
              <a:avLst/>
              <a:gdLst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234950">
                  <a:moveTo>
                    <a:pt x="0" y="0"/>
                  </a:moveTo>
                  <a:cubicBezTo>
                    <a:pt x="79375" y="24871"/>
                    <a:pt x="130049" y="26780"/>
                    <a:pt x="187199" y="65938"/>
                  </a:cubicBezTo>
                  <a:cubicBezTo>
                    <a:pt x="244349" y="105096"/>
                    <a:pt x="283953" y="141882"/>
                    <a:pt x="342900" y="23495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D1C7E9E8-8A23-4923-B4F6-B5FCFAAF2822}"/>
                </a:ext>
              </a:extLst>
            </p:cNvPr>
            <p:cNvSpPr/>
            <p:nvPr/>
          </p:nvSpPr>
          <p:spPr>
            <a:xfrm flipH="1" flipV="1">
              <a:off x="6627018" y="4551038"/>
              <a:ext cx="49876" cy="49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45817F9-5724-416D-B128-393A54767CE4}"/>
              </a:ext>
            </a:extLst>
          </p:cNvPr>
          <p:cNvGrpSpPr/>
          <p:nvPr/>
        </p:nvGrpSpPr>
        <p:grpSpPr>
          <a:xfrm>
            <a:off x="7299959" y="4223933"/>
            <a:ext cx="2127410" cy="698909"/>
            <a:chOff x="4852034" y="4442627"/>
            <a:chExt cx="2127410" cy="698909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F487003-D5FC-4390-90FE-D03FBD28C3F5}"/>
                </a:ext>
              </a:extLst>
            </p:cNvPr>
            <p:cNvSpPr/>
            <p:nvPr/>
          </p:nvSpPr>
          <p:spPr>
            <a:xfrm>
              <a:off x="4852034" y="4442627"/>
              <a:ext cx="2127410" cy="698909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5164EF2-3C90-4C42-A70F-1EF52BAFB2F7}"/>
                </a:ext>
              </a:extLst>
            </p:cNvPr>
            <p:cNvSpPr/>
            <p:nvPr/>
          </p:nvSpPr>
          <p:spPr>
            <a:xfrm>
              <a:off x="4909184" y="4487640"/>
              <a:ext cx="2009777" cy="588586"/>
            </a:xfrm>
            <a:custGeom>
              <a:avLst/>
              <a:gdLst>
                <a:gd name="connsiteX0" fmla="*/ 1 w 2009777"/>
                <a:gd name="connsiteY0" fmla="*/ 294292 h 588586"/>
                <a:gd name="connsiteX1" fmla="*/ 1 w 2009777"/>
                <a:gd name="connsiteY1" fmla="*/ 294293 h 588586"/>
                <a:gd name="connsiteX2" fmla="*/ 1 w 2009777"/>
                <a:gd name="connsiteY2" fmla="*/ 294293 h 588586"/>
                <a:gd name="connsiteX3" fmla="*/ 294294 w 2009777"/>
                <a:gd name="connsiteY3" fmla="*/ 0 h 588586"/>
                <a:gd name="connsiteX4" fmla="*/ 1715484 w 2009777"/>
                <a:gd name="connsiteY4" fmla="*/ 0 h 588586"/>
                <a:gd name="connsiteX5" fmla="*/ 2009777 w 2009777"/>
                <a:gd name="connsiteY5" fmla="*/ 294293 h 588586"/>
                <a:gd name="connsiteX6" fmla="*/ 2009776 w 2009777"/>
                <a:gd name="connsiteY6" fmla="*/ 294293 h 588586"/>
                <a:gd name="connsiteX7" fmla="*/ 2008965 w 2009777"/>
                <a:gd name="connsiteY7" fmla="*/ 298314 h 588586"/>
                <a:gd name="connsiteX8" fmla="*/ 2009775 w 2009777"/>
                <a:gd name="connsiteY8" fmla="*/ 302329 h 588586"/>
                <a:gd name="connsiteX9" fmla="*/ 2009775 w 2009777"/>
                <a:gd name="connsiteY9" fmla="*/ 467231 h 588586"/>
                <a:gd name="connsiteX10" fmla="*/ 1888421 w 2009777"/>
                <a:gd name="connsiteY10" fmla="*/ 588585 h 588586"/>
                <a:gd name="connsiteX11" fmla="*/ 1715493 w 2009777"/>
                <a:gd name="connsiteY11" fmla="*/ 588585 h 588586"/>
                <a:gd name="connsiteX12" fmla="*/ 1715483 w 2009777"/>
                <a:gd name="connsiteY12" fmla="*/ 588586 h 588586"/>
                <a:gd name="connsiteX13" fmla="*/ 294294 w 2009777"/>
                <a:gd name="connsiteY13" fmla="*/ 588585 h 588586"/>
                <a:gd name="connsiteX14" fmla="*/ 121354 w 2009777"/>
                <a:gd name="connsiteY14" fmla="*/ 588585 h 588586"/>
                <a:gd name="connsiteX15" fmla="*/ 0 w 2009777"/>
                <a:gd name="connsiteY15" fmla="*/ 467231 h 588586"/>
                <a:gd name="connsiteX16" fmla="*/ 0 w 2009777"/>
                <a:gd name="connsiteY16" fmla="*/ 302329 h 588586"/>
                <a:gd name="connsiteX17" fmla="*/ 812 w 2009777"/>
                <a:gd name="connsiteY17" fmla="*/ 298308 h 588586"/>
                <a:gd name="connsiteX18" fmla="*/ 1 w 2009777"/>
                <a:gd name="connsiteY18" fmla="*/ 294293 h 588586"/>
                <a:gd name="connsiteX19" fmla="*/ 23128 w 2009777"/>
                <a:gd name="connsiteY19" fmla="*/ 179740 h 588586"/>
                <a:gd name="connsiteX20" fmla="*/ 294294 w 2009777"/>
                <a:gd name="connsiteY20" fmla="*/ 0 h 58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09777" h="588586">
                  <a:moveTo>
                    <a:pt x="1" y="294292"/>
                  </a:moveTo>
                  <a:lnTo>
                    <a:pt x="1" y="294293"/>
                  </a:lnTo>
                  <a:lnTo>
                    <a:pt x="1" y="294293"/>
                  </a:lnTo>
                  <a:close/>
                  <a:moveTo>
                    <a:pt x="294294" y="0"/>
                  </a:moveTo>
                  <a:lnTo>
                    <a:pt x="1715484" y="0"/>
                  </a:lnTo>
                  <a:cubicBezTo>
                    <a:pt x="1878018" y="0"/>
                    <a:pt x="2009777" y="131759"/>
                    <a:pt x="2009777" y="294293"/>
                  </a:cubicBezTo>
                  <a:lnTo>
                    <a:pt x="2009776" y="294293"/>
                  </a:lnTo>
                  <a:lnTo>
                    <a:pt x="2008965" y="298314"/>
                  </a:lnTo>
                  <a:lnTo>
                    <a:pt x="2009775" y="302329"/>
                  </a:lnTo>
                  <a:lnTo>
                    <a:pt x="2009775" y="467231"/>
                  </a:lnTo>
                  <a:cubicBezTo>
                    <a:pt x="2009775" y="534253"/>
                    <a:pt x="1955443" y="588585"/>
                    <a:pt x="1888421" y="588585"/>
                  </a:cubicBezTo>
                  <a:lnTo>
                    <a:pt x="1715493" y="588585"/>
                  </a:lnTo>
                  <a:lnTo>
                    <a:pt x="1715483" y="588586"/>
                  </a:lnTo>
                  <a:lnTo>
                    <a:pt x="294294" y="588585"/>
                  </a:lnTo>
                  <a:lnTo>
                    <a:pt x="121354" y="588585"/>
                  </a:lnTo>
                  <a:cubicBezTo>
                    <a:pt x="54332" y="588585"/>
                    <a:pt x="0" y="534253"/>
                    <a:pt x="0" y="467231"/>
                  </a:cubicBezTo>
                  <a:lnTo>
                    <a:pt x="0" y="302329"/>
                  </a:lnTo>
                  <a:lnTo>
                    <a:pt x="812" y="298308"/>
                  </a:lnTo>
                  <a:lnTo>
                    <a:pt x="1" y="294293"/>
                  </a:lnTo>
                  <a:lnTo>
                    <a:pt x="23128" y="179740"/>
                  </a:lnTo>
                  <a:cubicBezTo>
                    <a:pt x="67804" y="74114"/>
                    <a:pt x="172394" y="0"/>
                    <a:pt x="294294" y="0"/>
                  </a:cubicBezTo>
                  <a:close/>
                </a:path>
              </a:pathLst>
            </a:custGeom>
            <a:gradFill>
              <a:gsLst>
                <a:gs pos="0">
                  <a:srgbClr val="FCA168"/>
                </a:gs>
                <a:gs pos="100000">
                  <a:srgbClr val="F23F08"/>
                </a:gs>
              </a:gsLst>
              <a:lin ang="5400000" scaled="1"/>
            </a:gradFill>
            <a:ln>
              <a:noFill/>
            </a:ln>
            <a:effectLst>
              <a:outerShdw dist="12700" dir="5400000" algn="t" rotWithShape="0">
                <a:srgbClr val="AA3D2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5D7E4AE-AEA0-49E8-8512-03907AAC47E4}"/>
                </a:ext>
              </a:extLst>
            </p:cNvPr>
            <p:cNvSpPr/>
            <p:nvPr/>
          </p:nvSpPr>
          <p:spPr>
            <a:xfrm>
              <a:off x="4909184" y="4808614"/>
              <a:ext cx="2009775" cy="267422"/>
            </a:xfrm>
            <a:custGeom>
              <a:avLst/>
              <a:gdLst>
                <a:gd name="connsiteX0" fmla="*/ 0 w 2009775"/>
                <a:gd name="connsiteY0" fmla="*/ 0 h 267422"/>
                <a:gd name="connsiteX1" fmla="*/ 257444 w 2009775"/>
                <a:gd name="connsiteY1" fmla="*/ 41430 h 267422"/>
                <a:gd name="connsiteX2" fmla="*/ 1004888 w 2009775"/>
                <a:gd name="connsiteY2" fmla="*/ 86171 h 267422"/>
                <a:gd name="connsiteX3" fmla="*/ 1752332 w 2009775"/>
                <a:gd name="connsiteY3" fmla="*/ 41430 h 267422"/>
                <a:gd name="connsiteX4" fmla="*/ 2009775 w 2009775"/>
                <a:gd name="connsiteY4" fmla="*/ 0 h 267422"/>
                <a:gd name="connsiteX5" fmla="*/ 2009775 w 2009775"/>
                <a:gd name="connsiteY5" fmla="*/ 146067 h 267422"/>
                <a:gd name="connsiteX6" fmla="*/ 1888421 w 2009775"/>
                <a:gd name="connsiteY6" fmla="*/ 267421 h 267422"/>
                <a:gd name="connsiteX7" fmla="*/ 1715493 w 2009775"/>
                <a:gd name="connsiteY7" fmla="*/ 267421 h 267422"/>
                <a:gd name="connsiteX8" fmla="*/ 1715483 w 2009775"/>
                <a:gd name="connsiteY8" fmla="*/ 267422 h 267422"/>
                <a:gd name="connsiteX9" fmla="*/ 294294 w 2009775"/>
                <a:gd name="connsiteY9" fmla="*/ 267421 h 267422"/>
                <a:gd name="connsiteX10" fmla="*/ 121354 w 2009775"/>
                <a:gd name="connsiteY10" fmla="*/ 267421 h 267422"/>
                <a:gd name="connsiteX11" fmla="*/ 0 w 2009775"/>
                <a:gd name="connsiteY11" fmla="*/ 146067 h 26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09775" h="267422">
                  <a:moveTo>
                    <a:pt x="0" y="0"/>
                  </a:moveTo>
                  <a:lnTo>
                    <a:pt x="257444" y="41430"/>
                  </a:lnTo>
                  <a:cubicBezTo>
                    <a:pt x="487179" y="70240"/>
                    <a:pt x="739759" y="86171"/>
                    <a:pt x="1004888" y="86171"/>
                  </a:cubicBezTo>
                  <a:cubicBezTo>
                    <a:pt x="1270018" y="86171"/>
                    <a:pt x="1522598" y="70240"/>
                    <a:pt x="1752332" y="41430"/>
                  </a:cubicBezTo>
                  <a:lnTo>
                    <a:pt x="2009775" y="0"/>
                  </a:lnTo>
                  <a:lnTo>
                    <a:pt x="2009775" y="146067"/>
                  </a:lnTo>
                  <a:cubicBezTo>
                    <a:pt x="2009775" y="213089"/>
                    <a:pt x="1955443" y="267421"/>
                    <a:pt x="1888421" y="267421"/>
                  </a:cubicBezTo>
                  <a:lnTo>
                    <a:pt x="1715493" y="267421"/>
                  </a:lnTo>
                  <a:lnTo>
                    <a:pt x="1715483" y="267422"/>
                  </a:lnTo>
                  <a:lnTo>
                    <a:pt x="294294" y="267421"/>
                  </a:lnTo>
                  <a:lnTo>
                    <a:pt x="121354" y="267421"/>
                  </a:lnTo>
                  <a:cubicBezTo>
                    <a:pt x="54332" y="267421"/>
                    <a:pt x="0" y="213089"/>
                    <a:pt x="0" y="146067"/>
                  </a:cubicBezTo>
                  <a:close/>
                </a:path>
              </a:pathLst>
            </a:custGeom>
            <a:gradFill>
              <a:gsLst>
                <a:gs pos="0">
                  <a:srgbClr val="F23F08">
                    <a:alpha val="34000"/>
                  </a:srgbClr>
                </a:gs>
                <a:gs pos="50000">
                  <a:srgbClr val="F2410C">
                    <a:alpha val="0"/>
                  </a:srgbClr>
                </a:gs>
                <a:gs pos="100000">
                  <a:srgbClr val="F2430F">
                    <a:alpha val="51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1DF08DF-1A5B-420D-AB68-012BA0CE04BD}"/>
                </a:ext>
              </a:extLst>
            </p:cNvPr>
            <p:cNvSpPr/>
            <p:nvPr/>
          </p:nvSpPr>
          <p:spPr>
            <a:xfrm rot="961485">
              <a:off x="6714465" y="4628104"/>
              <a:ext cx="142240" cy="97461"/>
            </a:xfrm>
            <a:custGeom>
              <a:avLst/>
              <a:gdLst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215900 w 342900"/>
                <a:gd name="connsiteY1" fmla="*/ 88900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  <a:gd name="connsiteX0" fmla="*/ 0 w 342900"/>
                <a:gd name="connsiteY0" fmla="*/ 0 h 234950"/>
                <a:gd name="connsiteX1" fmla="*/ 187199 w 342900"/>
                <a:gd name="connsiteY1" fmla="*/ 65938 h 234950"/>
                <a:gd name="connsiteX2" fmla="*/ 342900 w 342900"/>
                <a:gd name="connsiteY2" fmla="*/ 234950 h 23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2900" h="234950">
                  <a:moveTo>
                    <a:pt x="0" y="0"/>
                  </a:moveTo>
                  <a:cubicBezTo>
                    <a:pt x="79375" y="24871"/>
                    <a:pt x="130049" y="26780"/>
                    <a:pt x="187199" y="65938"/>
                  </a:cubicBezTo>
                  <a:cubicBezTo>
                    <a:pt x="244349" y="105096"/>
                    <a:pt x="283953" y="141882"/>
                    <a:pt x="342900" y="234950"/>
                  </a:cubicBezTo>
                </a:path>
              </a:pathLst>
            </a:custGeom>
            <a:noFill/>
            <a:ln w="4445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3BD6F11-E10E-4E22-9CC1-56B5D741C32D}"/>
                </a:ext>
              </a:extLst>
            </p:cNvPr>
            <p:cNvSpPr/>
            <p:nvPr/>
          </p:nvSpPr>
          <p:spPr>
            <a:xfrm flipH="1" flipV="1">
              <a:off x="6627018" y="4551038"/>
              <a:ext cx="49876" cy="49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F9B88BCC-04B6-4988-9090-298D4CEAA8DC}"/>
              </a:ext>
            </a:extLst>
          </p:cNvPr>
          <p:cNvSpPr txBox="1"/>
          <p:nvPr/>
        </p:nvSpPr>
        <p:spPr>
          <a:xfrm>
            <a:off x="4972147" y="4311777"/>
            <a:ext cx="18838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探险人</a:t>
            </a:r>
            <a:r>
              <a:rPr lang="en-US" altLang="zh-CN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:</a:t>
            </a:r>
            <a:r>
              <a:rPr lang="zh-CN" altLang="en-US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小杨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8F978D26-1888-444D-A4EE-4A0092A9FDCD}"/>
              </a:ext>
            </a:extLst>
          </p:cNvPr>
          <p:cNvSpPr txBox="1"/>
          <p:nvPr/>
        </p:nvSpPr>
        <p:spPr>
          <a:xfrm>
            <a:off x="7320018" y="4311777"/>
            <a:ext cx="2018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出发期</a:t>
            </a:r>
            <a:r>
              <a:rPr lang="en-US" altLang="zh-CN" sz="2800" b="1" dirty="0">
                <a:ln w="3175">
                  <a:solidFill>
                    <a:srgbClr val="411216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:06.29</a:t>
            </a:r>
            <a:endParaRPr lang="zh-CN" altLang="en-US" sz="2800" b="1" dirty="0">
              <a:ln w="3175">
                <a:solidFill>
                  <a:srgbClr val="411216"/>
                </a:solidFill>
              </a:ln>
              <a:solidFill>
                <a:schemeClr val="bg1"/>
              </a:solidFill>
              <a:latin typeface="小可奶酪体 商用免费@庆科字体" panose="00020600040101010101" pitchFamily="18" charset="-122"/>
              <a:ea typeface="小可奶酪体 商用免费@庆科字体" panose="00020600040101010101" pitchFamily="18" charset="-122"/>
              <a:cs typeface="小可奶酪体 商用免费@庆科字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1415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96385862-8F41-CD0C-8D0C-A2437CA07711}"/>
              </a:ext>
            </a:extLst>
          </p:cNvPr>
          <p:cNvSpPr txBox="1"/>
          <p:nvPr/>
        </p:nvSpPr>
        <p:spPr>
          <a:xfrm>
            <a:off x="660401" y="1803791"/>
            <a:ext cx="66620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800" b="1" kern="100" dirty="0">
                <a:solidFill>
                  <a:srgbClr val="5FA207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不吃辣的湖南小伙</a:t>
            </a:r>
            <a:r>
              <a:rPr lang="en-US" altLang="zh-CN" sz="1800" b="1" kern="100" dirty="0">
                <a:solidFill>
                  <a:srgbClr val="5FA207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sz="1800" b="1" kern="100" dirty="0">
                <a:solidFill>
                  <a:srgbClr val="5FA207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作品</a:t>
            </a:r>
            <a:endParaRPr lang="en-US" altLang="zh-CN" sz="1800" b="1" kern="100" dirty="0">
              <a:solidFill>
                <a:srgbClr val="5FA207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endParaRPr lang="en-US" altLang="zh-CN" b="1" kern="100" dirty="0">
              <a:solidFill>
                <a:srgbClr val="5FA207"/>
              </a:solidFill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endParaRPr lang="en-US" altLang="zh-CN" sz="1800" b="1" kern="100" dirty="0">
              <a:solidFill>
                <a:srgbClr val="5FA207"/>
              </a:solidFill>
              <a:effectLst/>
              <a:latin typeface="Arial" panose="020B0604020202020204" pitchFamily="34" charset="0"/>
              <a:ea typeface="等线" panose="02010600030101010101" pitchFamily="2" charset="-122"/>
              <a:cs typeface="Arial" panose="020B0604020202020204" pitchFamily="34" charset="0"/>
            </a:endParaRPr>
          </a:p>
          <a:p>
            <a:pPr algn="just"/>
            <a:r>
              <a:rPr lang="en-US" altLang="zh-CN" b="1" kern="100" dirty="0">
                <a:solidFill>
                  <a:srgbClr val="5FA207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51PPT</a:t>
            </a:r>
            <a:r>
              <a:rPr lang="zh-CN" altLang="en-US" b="1" kern="100" dirty="0">
                <a:solidFill>
                  <a:srgbClr val="5FA207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模板网   </a:t>
            </a:r>
            <a:r>
              <a:rPr lang="en-US" altLang="zh-CN" b="1" kern="100" dirty="0">
                <a:solidFill>
                  <a:srgbClr val="5FA207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  <a:hlinkClick r:id="rId3"/>
              </a:rPr>
              <a:t>www.51pptmoban.com</a:t>
            </a:r>
            <a:r>
              <a:rPr lang="en-US" altLang="zh-CN" b="1" kern="100" dirty="0">
                <a:solidFill>
                  <a:srgbClr val="5FA207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b="1" kern="100" dirty="0">
                <a:solidFill>
                  <a:srgbClr val="5FA207"/>
                </a:solidFill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授权发布</a:t>
            </a:r>
            <a:r>
              <a:rPr lang="en-US" altLang="zh-CN" sz="1800" b="1" kern="100" dirty="0">
                <a:solidFill>
                  <a:srgbClr val="5FA207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   </a:t>
            </a:r>
            <a:endParaRPr lang="zh-CN" altLang="zh-CN" sz="24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364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文本框 130">
            <a:extLst>
              <a:ext uri="{FF2B5EF4-FFF2-40B4-BE49-F238E27FC236}">
                <a16:creationId xmlns:a16="http://schemas.microsoft.com/office/drawing/2014/main" id="{2E58A011-1590-4380-B3DF-58A425B90229}"/>
              </a:ext>
            </a:extLst>
          </p:cNvPr>
          <p:cNvSpPr txBox="1"/>
          <p:nvPr/>
        </p:nvSpPr>
        <p:spPr>
          <a:xfrm rot="10539902" flipH="1">
            <a:off x="3248490" y="3097425"/>
            <a:ext cx="2064191" cy="1413352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19683"/>
              </a:avLst>
            </a:prstTxWarp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7000">
                      <a:schemeClr val="bg1">
                        <a:alpha val="1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04</a:t>
            </a:r>
            <a:endParaRPr lang="zh-CN" altLang="en-US" sz="11500" b="1" dirty="0">
              <a:gradFill>
                <a:gsLst>
                  <a:gs pos="97000">
                    <a:schemeClr val="bg1">
                      <a:alpha val="1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6000000" scaled="0"/>
              </a:gradFill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86799090-EE75-4DC7-881C-84CFF7682DB3}"/>
              </a:ext>
            </a:extLst>
          </p:cNvPr>
          <p:cNvSpPr txBox="1"/>
          <p:nvPr/>
        </p:nvSpPr>
        <p:spPr>
          <a:xfrm rot="21359413">
            <a:off x="3418865" y="1837246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96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04</a:t>
            </a:r>
            <a:endParaRPr lang="zh-CN" altLang="en-US" sz="9600" b="1" dirty="0">
              <a:ln w="12700">
                <a:solidFill>
                  <a:srgbClr val="AE4222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8B47A3C-B58F-4FE6-98E9-4D897FDA4DA1}"/>
              </a:ext>
            </a:extLst>
          </p:cNvPr>
          <p:cNvSpPr txBox="1"/>
          <p:nvPr/>
        </p:nvSpPr>
        <p:spPr>
          <a:xfrm rot="153595">
            <a:off x="5299738" y="2802682"/>
            <a:ext cx="5953874" cy="17967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125C1076-AA1A-42F2-A7F7-B2A4CC8A3475}"/>
              </a:ext>
            </a:extLst>
          </p:cNvPr>
          <p:cNvSpPr txBox="1"/>
          <p:nvPr/>
        </p:nvSpPr>
        <p:spPr>
          <a:xfrm rot="157235" flipV="1">
            <a:off x="4878986" y="2997038"/>
            <a:ext cx="6795376" cy="1738594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9601"/>
              </a:avLst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97000">
                      <a:schemeClr val="bg1">
                        <a:alpha val="1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</p:spTree>
    <p:extLst>
      <p:ext uri="{BB962C8B-B14F-4D97-AF65-F5344CB8AC3E}">
        <p14:creationId xmlns:p14="http://schemas.microsoft.com/office/powerpoint/2010/main" val="552486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>
            <a:extLst>
              <a:ext uri="{FF2B5EF4-FFF2-40B4-BE49-F238E27FC236}">
                <a16:creationId xmlns:a16="http://schemas.microsoft.com/office/drawing/2014/main" id="{2C94D99B-74A2-407A-B129-4FF33742A880}"/>
              </a:ext>
            </a:extLst>
          </p:cNvPr>
          <p:cNvGrpSpPr/>
          <p:nvPr/>
        </p:nvGrpSpPr>
        <p:grpSpPr>
          <a:xfrm>
            <a:off x="1569530" y="4942773"/>
            <a:ext cx="593090" cy="584775"/>
            <a:chOff x="3339636" y="3171552"/>
            <a:chExt cx="593090" cy="584775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83E9CDD-0B48-4729-920F-5BBE9E410BC4}"/>
                </a:ext>
              </a:extLst>
            </p:cNvPr>
            <p:cNvGrpSpPr/>
            <p:nvPr/>
          </p:nvGrpSpPr>
          <p:grpSpPr>
            <a:xfrm>
              <a:off x="3339636" y="3191821"/>
              <a:ext cx="593090" cy="544236"/>
              <a:chOff x="3339636" y="3156882"/>
              <a:chExt cx="593090" cy="544236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AF9597EB-0272-4A15-91E5-299D9800B84A}"/>
                  </a:ext>
                </a:extLst>
              </p:cNvPr>
              <p:cNvSpPr/>
              <p:nvPr/>
            </p:nvSpPr>
            <p:spPr>
              <a:xfrm flipH="1">
                <a:off x="3339636" y="3156882"/>
                <a:ext cx="593090" cy="544236"/>
              </a:xfrm>
              <a:custGeom>
                <a:avLst/>
                <a:gdLst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412924 w 1593850"/>
                  <a:gd name="connsiteY23" fmla="*/ 184487 h 1659733"/>
                  <a:gd name="connsiteX24" fmla="*/ 1396320 w 1593850"/>
                  <a:gd name="connsiteY24" fmla="*/ 167572 h 1659733"/>
                  <a:gd name="connsiteX25" fmla="*/ 1092515 w 1593850"/>
                  <a:gd name="connsiteY25" fmla="*/ 31964 h 1659733"/>
                  <a:gd name="connsiteX26" fmla="*/ 817571 w 1593850"/>
                  <a:gd name="connsiteY26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396320 w 1593850"/>
                  <a:gd name="connsiteY23" fmla="*/ 167572 h 1659733"/>
                  <a:gd name="connsiteX24" fmla="*/ 1092515 w 1593850"/>
                  <a:gd name="connsiteY24" fmla="*/ 31964 h 1659733"/>
                  <a:gd name="connsiteX25" fmla="*/ 817571 w 1593850"/>
                  <a:gd name="connsiteY25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180635 w 1593850"/>
                  <a:gd name="connsiteY10" fmla="*/ 1476259 h 1659733"/>
                  <a:gd name="connsiteX11" fmla="*/ 225917 w 1593850"/>
                  <a:gd name="connsiteY11" fmla="*/ 1514148 h 1659733"/>
                  <a:gd name="connsiteX12" fmla="*/ 539147 w 1593850"/>
                  <a:gd name="connsiteY12" fmla="*/ 1635728 h 1659733"/>
                  <a:gd name="connsiteX13" fmla="*/ 1092515 w 1593850"/>
                  <a:gd name="connsiteY13" fmla="*/ 1627769 h 1659733"/>
                  <a:gd name="connsiteX14" fmla="*/ 1396320 w 1593850"/>
                  <a:gd name="connsiteY14" fmla="*/ 1492161 h 1659733"/>
                  <a:gd name="connsiteX15" fmla="*/ 1411929 w 1593850"/>
                  <a:gd name="connsiteY15" fmla="*/ 1476259 h 1659733"/>
                  <a:gd name="connsiteX16" fmla="*/ 1417294 w 1593850"/>
                  <a:gd name="connsiteY16" fmla="*/ 1476259 h 1659733"/>
                  <a:gd name="connsiteX17" fmla="*/ 1454044 w 1593850"/>
                  <a:gd name="connsiteY17" fmla="*/ 1428362 h 1659733"/>
                  <a:gd name="connsiteX18" fmla="*/ 1570798 w 1593850"/>
                  <a:gd name="connsiteY18" fmla="*/ 1100331 h 1659733"/>
                  <a:gd name="connsiteX19" fmla="*/ 1563155 w 1593850"/>
                  <a:gd name="connsiteY19" fmla="*/ 520816 h 1659733"/>
                  <a:gd name="connsiteX20" fmla="*/ 1432930 w 1593850"/>
                  <a:gd name="connsiteY20" fmla="*/ 202655 h 1659733"/>
                  <a:gd name="connsiteX21" fmla="*/ 1415958 w 1593850"/>
                  <a:gd name="connsiteY21" fmla="*/ 184487 h 1659733"/>
                  <a:gd name="connsiteX22" fmla="*/ 1396320 w 1593850"/>
                  <a:gd name="connsiteY22" fmla="*/ 167572 h 1659733"/>
                  <a:gd name="connsiteX23" fmla="*/ 1092515 w 1593850"/>
                  <a:gd name="connsiteY23" fmla="*/ 31964 h 1659733"/>
                  <a:gd name="connsiteX24" fmla="*/ 817571 w 1593850"/>
                  <a:gd name="connsiteY24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17294 w 1593850"/>
                  <a:gd name="connsiteY15" fmla="*/ 1476259 h 1659733"/>
                  <a:gd name="connsiteX16" fmla="*/ 1454044 w 1593850"/>
                  <a:gd name="connsiteY16" fmla="*/ 1428362 h 1659733"/>
                  <a:gd name="connsiteX17" fmla="*/ 1570798 w 1593850"/>
                  <a:gd name="connsiteY17" fmla="*/ 1100331 h 1659733"/>
                  <a:gd name="connsiteX18" fmla="*/ 1563155 w 1593850"/>
                  <a:gd name="connsiteY18" fmla="*/ 520816 h 1659733"/>
                  <a:gd name="connsiteX19" fmla="*/ 1432930 w 1593850"/>
                  <a:gd name="connsiteY19" fmla="*/ 202655 h 1659733"/>
                  <a:gd name="connsiteX20" fmla="*/ 1415958 w 1593850"/>
                  <a:gd name="connsiteY20" fmla="*/ 184487 h 1659733"/>
                  <a:gd name="connsiteX21" fmla="*/ 1396320 w 1593850"/>
                  <a:gd name="connsiteY21" fmla="*/ 167572 h 1659733"/>
                  <a:gd name="connsiteX22" fmla="*/ 1092515 w 1593850"/>
                  <a:gd name="connsiteY22" fmla="*/ 31964 h 1659733"/>
                  <a:gd name="connsiteX23" fmla="*/ 817571 w 1593850"/>
                  <a:gd name="connsiteY23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54044 w 1593850"/>
                  <a:gd name="connsiteY15" fmla="*/ 1428362 h 1659733"/>
                  <a:gd name="connsiteX16" fmla="*/ 1570798 w 1593850"/>
                  <a:gd name="connsiteY16" fmla="*/ 1100331 h 1659733"/>
                  <a:gd name="connsiteX17" fmla="*/ 1563155 w 1593850"/>
                  <a:gd name="connsiteY17" fmla="*/ 520816 h 1659733"/>
                  <a:gd name="connsiteX18" fmla="*/ 1432930 w 1593850"/>
                  <a:gd name="connsiteY18" fmla="*/ 202655 h 1659733"/>
                  <a:gd name="connsiteX19" fmla="*/ 1415958 w 1593850"/>
                  <a:gd name="connsiteY19" fmla="*/ 184487 h 1659733"/>
                  <a:gd name="connsiteX20" fmla="*/ 1396320 w 1593850"/>
                  <a:gd name="connsiteY20" fmla="*/ 167572 h 1659733"/>
                  <a:gd name="connsiteX21" fmla="*/ 1092515 w 1593850"/>
                  <a:gd name="connsiteY21" fmla="*/ 31964 h 1659733"/>
                  <a:gd name="connsiteX22" fmla="*/ 817571 w 1593850"/>
                  <a:gd name="connsiteY22" fmla="*/ 148 h 165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93850" h="1659733">
                    <a:moveTo>
                      <a:pt x="817571" y="148"/>
                    </a:moveTo>
                    <a:cubicBezTo>
                      <a:pt x="723314" y="-1208"/>
                      <a:pt x="628477" y="6716"/>
                      <a:pt x="539147" y="24005"/>
                    </a:cubicBezTo>
                    <a:cubicBezTo>
                      <a:pt x="408895" y="49216"/>
                      <a:pt x="301124" y="92132"/>
                      <a:pt x="225917" y="145586"/>
                    </a:cubicBezTo>
                    <a:lnTo>
                      <a:pt x="180181" y="183855"/>
                    </a:lnTo>
                    <a:lnTo>
                      <a:pt x="180181" y="184487"/>
                    </a:lnTo>
                    <a:lnTo>
                      <a:pt x="160921" y="202655"/>
                    </a:lnTo>
                    <a:cubicBezTo>
                      <a:pt x="105416" y="274133"/>
                      <a:pt x="59370" y="383584"/>
                      <a:pt x="30696" y="520816"/>
                    </a:cubicBezTo>
                    <a:cubicBezTo>
                      <a:pt x="-7382" y="703059"/>
                      <a:pt x="-10154" y="913229"/>
                      <a:pt x="23053" y="1100331"/>
                    </a:cubicBezTo>
                    <a:cubicBezTo>
                      <a:pt x="47263" y="1236738"/>
                      <a:pt x="88475" y="1349601"/>
                      <a:pt x="139808" y="1428362"/>
                    </a:cubicBezTo>
                    <a:lnTo>
                      <a:pt x="176557" y="1476259"/>
                    </a:lnTo>
                    <a:lnTo>
                      <a:pt x="225917" y="1514148"/>
                    </a:lnTo>
                    <a:cubicBezTo>
                      <a:pt x="301124" y="1567603"/>
                      <a:pt x="408895" y="1610517"/>
                      <a:pt x="539147" y="1635728"/>
                    </a:cubicBezTo>
                    <a:cubicBezTo>
                      <a:pt x="717807" y="1670307"/>
                      <a:pt x="918494" y="1667421"/>
                      <a:pt x="1092515" y="1627769"/>
                    </a:cubicBezTo>
                    <a:cubicBezTo>
                      <a:pt x="1223555" y="1597910"/>
                      <a:pt x="1328067" y="1549960"/>
                      <a:pt x="1396320" y="1492161"/>
                    </a:cubicBezTo>
                    <a:lnTo>
                      <a:pt x="1411929" y="1476259"/>
                    </a:lnTo>
                    <a:lnTo>
                      <a:pt x="1454044" y="1428362"/>
                    </a:lnTo>
                    <a:cubicBezTo>
                      <a:pt x="1505377" y="1349601"/>
                      <a:pt x="1546588" y="1236738"/>
                      <a:pt x="1570798" y="1100331"/>
                    </a:cubicBezTo>
                    <a:cubicBezTo>
                      <a:pt x="1604005" y="913229"/>
                      <a:pt x="1601233" y="703059"/>
                      <a:pt x="1563155" y="520816"/>
                    </a:cubicBezTo>
                    <a:cubicBezTo>
                      <a:pt x="1534481" y="383584"/>
                      <a:pt x="1488435" y="274133"/>
                      <a:pt x="1432930" y="202655"/>
                    </a:cubicBezTo>
                    <a:lnTo>
                      <a:pt x="1415958" y="184487"/>
                    </a:lnTo>
                    <a:lnTo>
                      <a:pt x="1396320" y="167572"/>
                    </a:lnTo>
                    <a:cubicBezTo>
                      <a:pt x="1328067" y="109773"/>
                      <a:pt x="1223555" y="61824"/>
                      <a:pt x="1092515" y="31964"/>
                    </a:cubicBezTo>
                    <a:cubicBezTo>
                      <a:pt x="1005504" y="12138"/>
                      <a:pt x="911828" y="1504"/>
                      <a:pt x="817571" y="1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A067"/>
                  </a:gs>
                  <a:gs pos="100000">
                    <a:srgbClr val="F2440D"/>
                  </a:gs>
                </a:gsLst>
                <a:lin ang="5400000" scaled="1"/>
              </a:gradFill>
              <a:ln w="9525">
                <a:solidFill>
                  <a:srgbClr val="AE4222"/>
                </a:solidFill>
              </a:ln>
              <a:effectLst>
                <a:outerShdw dist="12700" dir="5400000" algn="t" rotWithShape="0">
                  <a:srgbClr val="AE422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61F54950-A36E-46D2-8CEE-5D8845552B17}"/>
                  </a:ext>
                </a:extLst>
              </p:cNvPr>
              <p:cNvSpPr/>
              <p:nvPr/>
            </p:nvSpPr>
            <p:spPr>
              <a:xfrm flipH="1" flipV="1">
                <a:off x="3360389" y="3186221"/>
                <a:ext cx="551583" cy="231775"/>
              </a:xfrm>
              <a:custGeom>
                <a:avLst/>
                <a:gdLst>
                  <a:gd name="connsiteX0" fmla="*/ 576609 w 576609"/>
                  <a:gd name="connsiteY0" fmla="*/ 0 h 231775"/>
                  <a:gd name="connsiteX1" fmla="*/ 572017 w 576609"/>
                  <a:gd name="connsiteY1" fmla="*/ 0 h 231775"/>
                  <a:gd name="connsiteX2" fmla="*/ 558333 w 576609"/>
                  <a:gd name="connsiteY2" fmla="*/ 57486 h 231775"/>
                  <a:gd name="connsiteX3" fmla="*/ 532826 w 576609"/>
                  <a:gd name="connsiteY3" fmla="*/ 115294 h 231775"/>
                  <a:gd name="connsiteX4" fmla="*/ 517154 w 576609"/>
                  <a:gd name="connsiteY4" fmla="*/ 134737 h 231775"/>
                  <a:gd name="connsiteX5" fmla="*/ 511346 w 576609"/>
                  <a:gd name="connsiteY5" fmla="*/ 141193 h 231775"/>
                  <a:gd name="connsiteX6" fmla="*/ 398296 w 576609"/>
                  <a:gd name="connsiteY6" fmla="*/ 196244 h 231775"/>
                  <a:gd name="connsiteX7" fmla="*/ 192382 w 576609"/>
                  <a:gd name="connsiteY7" fmla="*/ 199475 h 231775"/>
                  <a:gd name="connsiteX8" fmla="*/ 75825 w 576609"/>
                  <a:gd name="connsiteY8" fmla="*/ 150119 h 231775"/>
                  <a:gd name="connsiteX9" fmla="*/ 57458 w 576609"/>
                  <a:gd name="connsiteY9" fmla="*/ 134737 h 231775"/>
                  <a:gd name="connsiteX10" fmla="*/ 43783 w 576609"/>
                  <a:gd name="connsiteY10" fmla="*/ 115294 h 231775"/>
                  <a:gd name="connsiteX11" fmla="*/ 18276 w 576609"/>
                  <a:gd name="connsiteY11" fmla="*/ 57486 h 231775"/>
                  <a:gd name="connsiteX12" fmla="*/ 4592 w 576609"/>
                  <a:gd name="connsiteY12" fmla="*/ 0 h 231775"/>
                  <a:gd name="connsiteX13" fmla="*/ 0 w 576609"/>
                  <a:gd name="connsiteY13" fmla="*/ 0 h 231775"/>
                  <a:gd name="connsiteX14" fmla="*/ 337 w 576609"/>
                  <a:gd name="connsiteY14" fmla="*/ 4683 h 231775"/>
                  <a:gd name="connsiteX15" fmla="*/ 43783 w 576609"/>
                  <a:gd name="connsiteY15" fmla="*/ 137849 h 231775"/>
                  <a:gd name="connsiteX16" fmla="*/ 57458 w 576609"/>
                  <a:gd name="connsiteY16" fmla="*/ 157293 h 231775"/>
                  <a:gd name="connsiteX17" fmla="*/ 75825 w 576609"/>
                  <a:gd name="connsiteY17" fmla="*/ 172675 h 231775"/>
                  <a:gd name="connsiteX18" fmla="*/ 192382 w 576609"/>
                  <a:gd name="connsiteY18" fmla="*/ 222030 h 231775"/>
                  <a:gd name="connsiteX19" fmla="*/ 295986 w 576609"/>
                  <a:gd name="connsiteY19" fmla="*/ 231715 h 231775"/>
                  <a:gd name="connsiteX20" fmla="*/ 398296 w 576609"/>
                  <a:gd name="connsiteY20" fmla="*/ 218799 h 231775"/>
                  <a:gd name="connsiteX21" fmla="*/ 511346 w 576609"/>
                  <a:gd name="connsiteY21" fmla="*/ 163749 h 231775"/>
                  <a:gd name="connsiteX22" fmla="*/ 517154 w 576609"/>
                  <a:gd name="connsiteY22" fmla="*/ 157293 h 231775"/>
                  <a:gd name="connsiteX23" fmla="*/ 532826 w 576609"/>
                  <a:gd name="connsiteY23" fmla="*/ 137849 h 231775"/>
                  <a:gd name="connsiteX24" fmla="*/ 576271 w 576609"/>
                  <a:gd name="connsiteY24" fmla="*/ 4683 h 23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6609" h="231775">
                    <a:moveTo>
                      <a:pt x="576609" y="0"/>
                    </a:moveTo>
                    <a:lnTo>
                      <a:pt x="572017" y="0"/>
                    </a:lnTo>
                    <a:lnTo>
                      <a:pt x="558333" y="57486"/>
                    </a:lnTo>
                    <a:cubicBezTo>
                      <a:pt x="550985" y="79859"/>
                      <a:pt x="542376" y="99307"/>
                      <a:pt x="532826" y="115294"/>
                    </a:cubicBezTo>
                    <a:lnTo>
                      <a:pt x="517154" y="134737"/>
                    </a:lnTo>
                    <a:lnTo>
                      <a:pt x="511346" y="141193"/>
                    </a:lnTo>
                    <a:cubicBezTo>
                      <a:pt x="485948" y="164657"/>
                      <a:pt x="447058" y="184122"/>
                      <a:pt x="398296" y="196244"/>
                    </a:cubicBezTo>
                    <a:cubicBezTo>
                      <a:pt x="333542" y="212341"/>
                      <a:pt x="258863" y="213513"/>
                      <a:pt x="192382" y="199475"/>
                    </a:cubicBezTo>
                    <a:cubicBezTo>
                      <a:pt x="143913" y="189240"/>
                      <a:pt x="103811" y="171819"/>
                      <a:pt x="75825" y="150119"/>
                    </a:cubicBezTo>
                    <a:lnTo>
                      <a:pt x="57458" y="134737"/>
                    </a:lnTo>
                    <a:lnTo>
                      <a:pt x="43783" y="115294"/>
                    </a:lnTo>
                    <a:cubicBezTo>
                      <a:pt x="34233" y="99307"/>
                      <a:pt x="25623" y="79859"/>
                      <a:pt x="18276" y="57486"/>
                    </a:cubicBezTo>
                    <a:lnTo>
                      <a:pt x="4592" y="0"/>
                    </a:lnTo>
                    <a:lnTo>
                      <a:pt x="0" y="0"/>
                    </a:lnTo>
                    <a:lnTo>
                      <a:pt x="337" y="4683"/>
                    </a:lnTo>
                    <a:cubicBezTo>
                      <a:pt x="9346" y="60058"/>
                      <a:pt x="24682" y="105875"/>
                      <a:pt x="43783" y="137849"/>
                    </a:cubicBezTo>
                    <a:lnTo>
                      <a:pt x="57458" y="157293"/>
                    </a:lnTo>
                    <a:lnTo>
                      <a:pt x="75825" y="172675"/>
                    </a:lnTo>
                    <a:cubicBezTo>
                      <a:pt x="103811" y="194374"/>
                      <a:pt x="143913" y="211796"/>
                      <a:pt x="192382" y="222030"/>
                    </a:cubicBezTo>
                    <a:cubicBezTo>
                      <a:pt x="225622" y="229049"/>
                      <a:pt x="260912" y="232266"/>
                      <a:pt x="295986" y="231715"/>
                    </a:cubicBezTo>
                    <a:cubicBezTo>
                      <a:pt x="331061" y="231165"/>
                      <a:pt x="365919" y="226847"/>
                      <a:pt x="398296" y="218799"/>
                    </a:cubicBezTo>
                    <a:cubicBezTo>
                      <a:pt x="447058" y="206678"/>
                      <a:pt x="485948" y="187212"/>
                      <a:pt x="511346" y="163749"/>
                    </a:cubicBezTo>
                    <a:lnTo>
                      <a:pt x="517154" y="157293"/>
                    </a:lnTo>
                    <a:lnTo>
                      <a:pt x="532826" y="137849"/>
                    </a:lnTo>
                    <a:cubicBezTo>
                      <a:pt x="551927" y="105875"/>
                      <a:pt x="567262" y="60058"/>
                      <a:pt x="576271" y="46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64E3FE4-5AC6-4932-8F2C-450FF6EA4DB7}"/>
                  </a:ext>
                </a:extLst>
              </p:cNvPr>
              <p:cNvSpPr/>
              <p:nvPr/>
            </p:nvSpPr>
            <p:spPr>
              <a:xfrm rot="3955149">
                <a:off x="3833152" y="3346012"/>
                <a:ext cx="68279" cy="21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11F4DBF-59A4-41FA-9F9D-5E75F58C1F6F}"/>
                </a:ext>
              </a:extLst>
            </p:cNvPr>
            <p:cNvSpPr txBox="1"/>
            <p:nvPr/>
          </p:nvSpPr>
          <p:spPr>
            <a:xfrm>
              <a:off x="3381143" y="3171552"/>
              <a:ext cx="5100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n w="6350">
                    <a:solidFill>
                      <a:srgbClr val="AE4222"/>
                    </a:solidFill>
                  </a:ln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01</a:t>
              </a:r>
              <a:endParaRPr lang="zh-CN" altLang="en-US" sz="3200" dirty="0">
                <a:ln w="6350">
                  <a:solidFill>
                    <a:srgbClr val="AE4222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668A6FDE-5837-4F04-B32C-657594CE6427}"/>
              </a:ext>
            </a:extLst>
          </p:cNvPr>
          <p:cNvGrpSpPr/>
          <p:nvPr/>
        </p:nvGrpSpPr>
        <p:grpSpPr>
          <a:xfrm>
            <a:off x="3282737" y="4286750"/>
            <a:ext cx="614100" cy="584775"/>
            <a:chOff x="3339636" y="3171552"/>
            <a:chExt cx="614100" cy="584775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B1853ED7-200C-4EBF-8700-F206C0AEB350}"/>
                </a:ext>
              </a:extLst>
            </p:cNvPr>
            <p:cNvGrpSpPr/>
            <p:nvPr/>
          </p:nvGrpSpPr>
          <p:grpSpPr>
            <a:xfrm>
              <a:off x="3339636" y="3191821"/>
              <a:ext cx="593090" cy="544236"/>
              <a:chOff x="3339636" y="3156882"/>
              <a:chExt cx="593090" cy="544236"/>
            </a:xfrm>
          </p:grpSpPr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54E6933-494D-43B3-9A10-F48B0529BAD3}"/>
                  </a:ext>
                </a:extLst>
              </p:cNvPr>
              <p:cNvSpPr/>
              <p:nvPr/>
            </p:nvSpPr>
            <p:spPr>
              <a:xfrm flipH="1">
                <a:off x="3339636" y="3156882"/>
                <a:ext cx="593090" cy="544236"/>
              </a:xfrm>
              <a:custGeom>
                <a:avLst/>
                <a:gdLst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412924 w 1593850"/>
                  <a:gd name="connsiteY23" fmla="*/ 184487 h 1659733"/>
                  <a:gd name="connsiteX24" fmla="*/ 1396320 w 1593850"/>
                  <a:gd name="connsiteY24" fmla="*/ 167572 h 1659733"/>
                  <a:gd name="connsiteX25" fmla="*/ 1092515 w 1593850"/>
                  <a:gd name="connsiteY25" fmla="*/ 31964 h 1659733"/>
                  <a:gd name="connsiteX26" fmla="*/ 817571 w 1593850"/>
                  <a:gd name="connsiteY26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396320 w 1593850"/>
                  <a:gd name="connsiteY23" fmla="*/ 167572 h 1659733"/>
                  <a:gd name="connsiteX24" fmla="*/ 1092515 w 1593850"/>
                  <a:gd name="connsiteY24" fmla="*/ 31964 h 1659733"/>
                  <a:gd name="connsiteX25" fmla="*/ 817571 w 1593850"/>
                  <a:gd name="connsiteY25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180635 w 1593850"/>
                  <a:gd name="connsiteY10" fmla="*/ 1476259 h 1659733"/>
                  <a:gd name="connsiteX11" fmla="*/ 225917 w 1593850"/>
                  <a:gd name="connsiteY11" fmla="*/ 1514148 h 1659733"/>
                  <a:gd name="connsiteX12" fmla="*/ 539147 w 1593850"/>
                  <a:gd name="connsiteY12" fmla="*/ 1635728 h 1659733"/>
                  <a:gd name="connsiteX13" fmla="*/ 1092515 w 1593850"/>
                  <a:gd name="connsiteY13" fmla="*/ 1627769 h 1659733"/>
                  <a:gd name="connsiteX14" fmla="*/ 1396320 w 1593850"/>
                  <a:gd name="connsiteY14" fmla="*/ 1492161 h 1659733"/>
                  <a:gd name="connsiteX15" fmla="*/ 1411929 w 1593850"/>
                  <a:gd name="connsiteY15" fmla="*/ 1476259 h 1659733"/>
                  <a:gd name="connsiteX16" fmla="*/ 1417294 w 1593850"/>
                  <a:gd name="connsiteY16" fmla="*/ 1476259 h 1659733"/>
                  <a:gd name="connsiteX17" fmla="*/ 1454044 w 1593850"/>
                  <a:gd name="connsiteY17" fmla="*/ 1428362 h 1659733"/>
                  <a:gd name="connsiteX18" fmla="*/ 1570798 w 1593850"/>
                  <a:gd name="connsiteY18" fmla="*/ 1100331 h 1659733"/>
                  <a:gd name="connsiteX19" fmla="*/ 1563155 w 1593850"/>
                  <a:gd name="connsiteY19" fmla="*/ 520816 h 1659733"/>
                  <a:gd name="connsiteX20" fmla="*/ 1432930 w 1593850"/>
                  <a:gd name="connsiteY20" fmla="*/ 202655 h 1659733"/>
                  <a:gd name="connsiteX21" fmla="*/ 1415958 w 1593850"/>
                  <a:gd name="connsiteY21" fmla="*/ 184487 h 1659733"/>
                  <a:gd name="connsiteX22" fmla="*/ 1396320 w 1593850"/>
                  <a:gd name="connsiteY22" fmla="*/ 167572 h 1659733"/>
                  <a:gd name="connsiteX23" fmla="*/ 1092515 w 1593850"/>
                  <a:gd name="connsiteY23" fmla="*/ 31964 h 1659733"/>
                  <a:gd name="connsiteX24" fmla="*/ 817571 w 1593850"/>
                  <a:gd name="connsiteY24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17294 w 1593850"/>
                  <a:gd name="connsiteY15" fmla="*/ 1476259 h 1659733"/>
                  <a:gd name="connsiteX16" fmla="*/ 1454044 w 1593850"/>
                  <a:gd name="connsiteY16" fmla="*/ 1428362 h 1659733"/>
                  <a:gd name="connsiteX17" fmla="*/ 1570798 w 1593850"/>
                  <a:gd name="connsiteY17" fmla="*/ 1100331 h 1659733"/>
                  <a:gd name="connsiteX18" fmla="*/ 1563155 w 1593850"/>
                  <a:gd name="connsiteY18" fmla="*/ 520816 h 1659733"/>
                  <a:gd name="connsiteX19" fmla="*/ 1432930 w 1593850"/>
                  <a:gd name="connsiteY19" fmla="*/ 202655 h 1659733"/>
                  <a:gd name="connsiteX20" fmla="*/ 1415958 w 1593850"/>
                  <a:gd name="connsiteY20" fmla="*/ 184487 h 1659733"/>
                  <a:gd name="connsiteX21" fmla="*/ 1396320 w 1593850"/>
                  <a:gd name="connsiteY21" fmla="*/ 167572 h 1659733"/>
                  <a:gd name="connsiteX22" fmla="*/ 1092515 w 1593850"/>
                  <a:gd name="connsiteY22" fmla="*/ 31964 h 1659733"/>
                  <a:gd name="connsiteX23" fmla="*/ 817571 w 1593850"/>
                  <a:gd name="connsiteY23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54044 w 1593850"/>
                  <a:gd name="connsiteY15" fmla="*/ 1428362 h 1659733"/>
                  <a:gd name="connsiteX16" fmla="*/ 1570798 w 1593850"/>
                  <a:gd name="connsiteY16" fmla="*/ 1100331 h 1659733"/>
                  <a:gd name="connsiteX17" fmla="*/ 1563155 w 1593850"/>
                  <a:gd name="connsiteY17" fmla="*/ 520816 h 1659733"/>
                  <a:gd name="connsiteX18" fmla="*/ 1432930 w 1593850"/>
                  <a:gd name="connsiteY18" fmla="*/ 202655 h 1659733"/>
                  <a:gd name="connsiteX19" fmla="*/ 1415958 w 1593850"/>
                  <a:gd name="connsiteY19" fmla="*/ 184487 h 1659733"/>
                  <a:gd name="connsiteX20" fmla="*/ 1396320 w 1593850"/>
                  <a:gd name="connsiteY20" fmla="*/ 167572 h 1659733"/>
                  <a:gd name="connsiteX21" fmla="*/ 1092515 w 1593850"/>
                  <a:gd name="connsiteY21" fmla="*/ 31964 h 1659733"/>
                  <a:gd name="connsiteX22" fmla="*/ 817571 w 1593850"/>
                  <a:gd name="connsiteY22" fmla="*/ 148 h 165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93850" h="1659733">
                    <a:moveTo>
                      <a:pt x="817571" y="148"/>
                    </a:moveTo>
                    <a:cubicBezTo>
                      <a:pt x="723314" y="-1208"/>
                      <a:pt x="628477" y="6716"/>
                      <a:pt x="539147" y="24005"/>
                    </a:cubicBezTo>
                    <a:cubicBezTo>
                      <a:pt x="408895" y="49216"/>
                      <a:pt x="301124" y="92132"/>
                      <a:pt x="225917" y="145586"/>
                    </a:cubicBezTo>
                    <a:lnTo>
                      <a:pt x="180181" y="183855"/>
                    </a:lnTo>
                    <a:lnTo>
                      <a:pt x="180181" y="184487"/>
                    </a:lnTo>
                    <a:lnTo>
                      <a:pt x="160921" y="202655"/>
                    </a:lnTo>
                    <a:cubicBezTo>
                      <a:pt x="105416" y="274133"/>
                      <a:pt x="59370" y="383584"/>
                      <a:pt x="30696" y="520816"/>
                    </a:cubicBezTo>
                    <a:cubicBezTo>
                      <a:pt x="-7382" y="703059"/>
                      <a:pt x="-10154" y="913229"/>
                      <a:pt x="23053" y="1100331"/>
                    </a:cubicBezTo>
                    <a:cubicBezTo>
                      <a:pt x="47263" y="1236738"/>
                      <a:pt x="88475" y="1349601"/>
                      <a:pt x="139808" y="1428362"/>
                    </a:cubicBezTo>
                    <a:lnTo>
                      <a:pt x="176557" y="1476259"/>
                    </a:lnTo>
                    <a:lnTo>
                      <a:pt x="225917" y="1514148"/>
                    </a:lnTo>
                    <a:cubicBezTo>
                      <a:pt x="301124" y="1567603"/>
                      <a:pt x="408895" y="1610517"/>
                      <a:pt x="539147" y="1635728"/>
                    </a:cubicBezTo>
                    <a:cubicBezTo>
                      <a:pt x="717807" y="1670307"/>
                      <a:pt x="918494" y="1667421"/>
                      <a:pt x="1092515" y="1627769"/>
                    </a:cubicBezTo>
                    <a:cubicBezTo>
                      <a:pt x="1223555" y="1597910"/>
                      <a:pt x="1328067" y="1549960"/>
                      <a:pt x="1396320" y="1492161"/>
                    </a:cubicBezTo>
                    <a:lnTo>
                      <a:pt x="1411929" y="1476259"/>
                    </a:lnTo>
                    <a:lnTo>
                      <a:pt x="1454044" y="1428362"/>
                    </a:lnTo>
                    <a:cubicBezTo>
                      <a:pt x="1505377" y="1349601"/>
                      <a:pt x="1546588" y="1236738"/>
                      <a:pt x="1570798" y="1100331"/>
                    </a:cubicBezTo>
                    <a:cubicBezTo>
                      <a:pt x="1604005" y="913229"/>
                      <a:pt x="1601233" y="703059"/>
                      <a:pt x="1563155" y="520816"/>
                    </a:cubicBezTo>
                    <a:cubicBezTo>
                      <a:pt x="1534481" y="383584"/>
                      <a:pt x="1488435" y="274133"/>
                      <a:pt x="1432930" y="202655"/>
                    </a:cubicBezTo>
                    <a:lnTo>
                      <a:pt x="1415958" y="184487"/>
                    </a:lnTo>
                    <a:lnTo>
                      <a:pt x="1396320" y="167572"/>
                    </a:lnTo>
                    <a:cubicBezTo>
                      <a:pt x="1328067" y="109773"/>
                      <a:pt x="1223555" y="61824"/>
                      <a:pt x="1092515" y="31964"/>
                    </a:cubicBezTo>
                    <a:cubicBezTo>
                      <a:pt x="1005504" y="12138"/>
                      <a:pt x="911828" y="1504"/>
                      <a:pt x="817571" y="1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A067"/>
                  </a:gs>
                  <a:gs pos="100000">
                    <a:srgbClr val="F2440D"/>
                  </a:gs>
                </a:gsLst>
                <a:lin ang="5400000" scaled="1"/>
              </a:gradFill>
              <a:ln w="9525">
                <a:solidFill>
                  <a:srgbClr val="AE4222"/>
                </a:solidFill>
              </a:ln>
              <a:effectLst>
                <a:outerShdw dist="12700" dir="5400000" algn="t" rotWithShape="0">
                  <a:srgbClr val="AE422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525A2282-CCB2-4370-9A04-B8DEFE58DCC9}"/>
                  </a:ext>
                </a:extLst>
              </p:cNvPr>
              <p:cNvSpPr/>
              <p:nvPr/>
            </p:nvSpPr>
            <p:spPr>
              <a:xfrm flipH="1" flipV="1">
                <a:off x="3360389" y="3186221"/>
                <a:ext cx="551583" cy="231775"/>
              </a:xfrm>
              <a:custGeom>
                <a:avLst/>
                <a:gdLst>
                  <a:gd name="connsiteX0" fmla="*/ 576609 w 576609"/>
                  <a:gd name="connsiteY0" fmla="*/ 0 h 231775"/>
                  <a:gd name="connsiteX1" fmla="*/ 572017 w 576609"/>
                  <a:gd name="connsiteY1" fmla="*/ 0 h 231775"/>
                  <a:gd name="connsiteX2" fmla="*/ 558333 w 576609"/>
                  <a:gd name="connsiteY2" fmla="*/ 57486 h 231775"/>
                  <a:gd name="connsiteX3" fmla="*/ 532826 w 576609"/>
                  <a:gd name="connsiteY3" fmla="*/ 115294 h 231775"/>
                  <a:gd name="connsiteX4" fmla="*/ 517154 w 576609"/>
                  <a:gd name="connsiteY4" fmla="*/ 134737 h 231775"/>
                  <a:gd name="connsiteX5" fmla="*/ 511346 w 576609"/>
                  <a:gd name="connsiteY5" fmla="*/ 141193 h 231775"/>
                  <a:gd name="connsiteX6" fmla="*/ 398296 w 576609"/>
                  <a:gd name="connsiteY6" fmla="*/ 196244 h 231775"/>
                  <a:gd name="connsiteX7" fmla="*/ 192382 w 576609"/>
                  <a:gd name="connsiteY7" fmla="*/ 199475 h 231775"/>
                  <a:gd name="connsiteX8" fmla="*/ 75825 w 576609"/>
                  <a:gd name="connsiteY8" fmla="*/ 150119 h 231775"/>
                  <a:gd name="connsiteX9" fmla="*/ 57458 w 576609"/>
                  <a:gd name="connsiteY9" fmla="*/ 134737 h 231775"/>
                  <a:gd name="connsiteX10" fmla="*/ 43783 w 576609"/>
                  <a:gd name="connsiteY10" fmla="*/ 115294 h 231775"/>
                  <a:gd name="connsiteX11" fmla="*/ 18276 w 576609"/>
                  <a:gd name="connsiteY11" fmla="*/ 57486 h 231775"/>
                  <a:gd name="connsiteX12" fmla="*/ 4592 w 576609"/>
                  <a:gd name="connsiteY12" fmla="*/ 0 h 231775"/>
                  <a:gd name="connsiteX13" fmla="*/ 0 w 576609"/>
                  <a:gd name="connsiteY13" fmla="*/ 0 h 231775"/>
                  <a:gd name="connsiteX14" fmla="*/ 337 w 576609"/>
                  <a:gd name="connsiteY14" fmla="*/ 4683 h 231775"/>
                  <a:gd name="connsiteX15" fmla="*/ 43783 w 576609"/>
                  <a:gd name="connsiteY15" fmla="*/ 137849 h 231775"/>
                  <a:gd name="connsiteX16" fmla="*/ 57458 w 576609"/>
                  <a:gd name="connsiteY16" fmla="*/ 157293 h 231775"/>
                  <a:gd name="connsiteX17" fmla="*/ 75825 w 576609"/>
                  <a:gd name="connsiteY17" fmla="*/ 172675 h 231775"/>
                  <a:gd name="connsiteX18" fmla="*/ 192382 w 576609"/>
                  <a:gd name="connsiteY18" fmla="*/ 222030 h 231775"/>
                  <a:gd name="connsiteX19" fmla="*/ 295986 w 576609"/>
                  <a:gd name="connsiteY19" fmla="*/ 231715 h 231775"/>
                  <a:gd name="connsiteX20" fmla="*/ 398296 w 576609"/>
                  <a:gd name="connsiteY20" fmla="*/ 218799 h 231775"/>
                  <a:gd name="connsiteX21" fmla="*/ 511346 w 576609"/>
                  <a:gd name="connsiteY21" fmla="*/ 163749 h 231775"/>
                  <a:gd name="connsiteX22" fmla="*/ 517154 w 576609"/>
                  <a:gd name="connsiteY22" fmla="*/ 157293 h 231775"/>
                  <a:gd name="connsiteX23" fmla="*/ 532826 w 576609"/>
                  <a:gd name="connsiteY23" fmla="*/ 137849 h 231775"/>
                  <a:gd name="connsiteX24" fmla="*/ 576271 w 576609"/>
                  <a:gd name="connsiteY24" fmla="*/ 4683 h 23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6609" h="231775">
                    <a:moveTo>
                      <a:pt x="576609" y="0"/>
                    </a:moveTo>
                    <a:lnTo>
                      <a:pt x="572017" y="0"/>
                    </a:lnTo>
                    <a:lnTo>
                      <a:pt x="558333" y="57486"/>
                    </a:lnTo>
                    <a:cubicBezTo>
                      <a:pt x="550985" y="79859"/>
                      <a:pt x="542376" y="99307"/>
                      <a:pt x="532826" y="115294"/>
                    </a:cubicBezTo>
                    <a:lnTo>
                      <a:pt x="517154" y="134737"/>
                    </a:lnTo>
                    <a:lnTo>
                      <a:pt x="511346" y="141193"/>
                    </a:lnTo>
                    <a:cubicBezTo>
                      <a:pt x="485948" y="164657"/>
                      <a:pt x="447058" y="184122"/>
                      <a:pt x="398296" y="196244"/>
                    </a:cubicBezTo>
                    <a:cubicBezTo>
                      <a:pt x="333542" y="212341"/>
                      <a:pt x="258863" y="213513"/>
                      <a:pt x="192382" y="199475"/>
                    </a:cubicBezTo>
                    <a:cubicBezTo>
                      <a:pt x="143913" y="189240"/>
                      <a:pt x="103811" y="171819"/>
                      <a:pt x="75825" y="150119"/>
                    </a:cubicBezTo>
                    <a:lnTo>
                      <a:pt x="57458" y="134737"/>
                    </a:lnTo>
                    <a:lnTo>
                      <a:pt x="43783" y="115294"/>
                    </a:lnTo>
                    <a:cubicBezTo>
                      <a:pt x="34233" y="99307"/>
                      <a:pt x="25623" y="79859"/>
                      <a:pt x="18276" y="57486"/>
                    </a:cubicBezTo>
                    <a:lnTo>
                      <a:pt x="4592" y="0"/>
                    </a:lnTo>
                    <a:lnTo>
                      <a:pt x="0" y="0"/>
                    </a:lnTo>
                    <a:lnTo>
                      <a:pt x="337" y="4683"/>
                    </a:lnTo>
                    <a:cubicBezTo>
                      <a:pt x="9346" y="60058"/>
                      <a:pt x="24682" y="105875"/>
                      <a:pt x="43783" y="137849"/>
                    </a:cubicBezTo>
                    <a:lnTo>
                      <a:pt x="57458" y="157293"/>
                    </a:lnTo>
                    <a:lnTo>
                      <a:pt x="75825" y="172675"/>
                    </a:lnTo>
                    <a:cubicBezTo>
                      <a:pt x="103811" y="194374"/>
                      <a:pt x="143913" y="211796"/>
                      <a:pt x="192382" y="222030"/>
                    </a:cubicBezTo>
                    <a:cubicBezTo>
                      <a:pt x="225622" y="229049"/>
                      <a:pt x="260912" y="232266"/>
                      <a:pt x="295986" y="231715"/>
                    </a:cubicBezTo>
                    <a:cubicBezTo>
                      <a:pt x="331061" y="231165"/>
                      <a:pt x="365919" y="226847"/>
                      <a:pt x="398296" y="218799"/>
                    </a:cubicBezTo>
                    <a:cubicBezTo>
                      <a:pt x="447058" y="206678"/>
                      <a:pt x="485948" y="187212"/>
                      <a:pt x="511346" y="163749"/>
                    </a:cubicBezTo>
                    <a:lnTo>
                      <a:pt x="517154" y="157293"/>
                    </a:lnTo>
                    <a:lnTo>
                      <a:pt x="532826" y="137849"/>
                    </a:lnTo>
                    <a:cubicBezTo>
                      <a:pt x="551927" y="105875"/>
                      <a:pt x="567262" y="60058"/>
                      <a:pt x="576271" y="46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EE8EEC64-318E-44C9-B55F-8ABA2E4E5ECF}"/>
                  </a:ext>
                </a:extLst>
              </p:cNvPr>
              <p:cNvSpPr/>
              <p:nvPr/>
            </p:nvSpPr>
            <p:spPr>
              <a:xfrm rot="3955149">
                <a:off x="3833152" y="3346012"/>
                <a:ext cx="68279" cy="21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D1614304-B3EB-430D-AE2D-4932DA1675B2}"/>
                </a:ext>
              </a:extLst>
            </p:cNvPr>
            <p:cNvSpPr txBox="1"/>
            <p:nvPr/>
          </p:nvSpPr>
          <p:spPr>
            <a:xfrm>
              <a:off x="3381143" y="3171552"/>
              <a:ext cx="5725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n w="6350">
                    <a:solidFill>
                      <a:srgbClr val="AE4222"/>
                    </a:solidFill>
                  </a:ln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02</a:t>
              </a:r>
              <a:endParaRPr lang="zh-CN" altLang="en-US" sz="3200" dirty="0">
                <a:ln w="6350">
                  <a:solidFill>
                    <a:srgbClr val="AE4222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AB2350CE-EDE5-4BA5-B824-C8285BA828ED}"/>
              </a:ext>
            </a:extLst>
          </p:cNvPr>
          <p:cNvGrpSpPr/>
          <p:nvPr/>
        </p:nvGrpSpPr>
        <p:grpSpPr>
          <a:xfrm>
            <a:off x="5016954" y="3712980"/>
            <a:ext cx="593261" cy="584775"/>
            <a:chOff x="3339636" y="3171552"/>
            <a:chExt cx="593261" cy="584775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10D6D96F-07BA-4D70-974E-9555E1EED4A7}"/>
                </a:ext>
              </a:extLst>
            </p:cNvPr>
            <p:cNvGrpSpPr/>
            <p:nvPr/>
          </p:nvGrpSpPr>
          <p:grpSpPr>
            <a:xfrm>
              <a:off x="3339636" y="3191821"/>
              <a:ext cx="593090" cy="544236"/>
              <a:chOff x="3339636" y="3156882"/>
              <a:chExt cx="593090" cy="544236"/>
            </a:xfrm>
          </p:grpSpPr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C342221-CE51-4A88-9CC7-E67DB3559C49}"/>
                  </a:ext>
                </a:extLst>
              </p:cNvPr>
              <p:cNvSpPr/>
              <p:nvPr/>
            </p:nvSpPr>
            <p:spPr>
              <a:xfrm flipH="1">
                <a:off x="3339636" y="3156882"/>
                <a:ext cx="593090" cy="544236"/>
              </a:xfrm>
              <a:custGeom>
                <a:avLst/>
                <a:gdLst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412924 w 1593850"/>
                  <a:gd name="connsiteY23" fmla="*/ 184487 h 1659733"/>
                  <a:gd name="connsiteX24" fmla="*/ 1396320 w 1593850"/>
                  <a:gd name="connsiteY24" fmla="*/ 167572 h 1659733"/>
                  <a:gd name="connsiteX25" fmla="*/ 1092515 w 1593850"/>
                  <a:gd name="connsiteY25" fmla="*/ 31964 h 1659733"/>
                  <a:gd name="connsiteX26" fmla="*/ 817571 w 1593850"/>
                  <a:gd name="connsiteY26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396320 w 1593850"/>
                  <a:gd name="connsiteY23" fmla="*/ 167572 h 1659733"/>
                  <a:gd name="connsiteX24" fmla="*/ 1092515 w 1593850"/>
                  <a:gd name="connsiteY24" fmla="*/ 31964 h 1659733"/>
                  <a:gd name="connsiteX25" fmla="*/ 817571 w 1593850"/>
                  <a:gd name="connsiteY25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180635 w 1593850"/>
                  <a:gd name="connsiteY10" fmla="*/ 1476259 h 1659733"/>
                  <a:gd name="connsiteX11" fmla="*/ 225917 w 1593850"/>
                  <a:gd name="connsiteY11" fmla="*/ 1514148 h 1659733"/>
                  <a:gd name="connsiteX12" fmla="*/ 539147 w 1593850"/>
                  <a:gd name="connsiteY12" fmla="*/ 1635728 h 1659733"/>
                  <a:gd name="connsiteX13" fmla="*/ 1092515 w 1593850"/>
                  <a:gd name="connsiteY13" fmla="*/ 1627769 h 1659733"/>
                  <a:gd name="connsiteX14" fmla="*/ 1396320 w 1593850"/>
                  <a:gd name="connsiteY14" fmla="*/ 1492161 h 1659733"/>
                  <a:gd name="connsiteX15" fmla="*/ 1411929 w 1593850"/>
                  <a:gd name="connsiteY15" fmla="*/ 1476259 h 1659733"/>
                  <a:gd name="connsiteX16" fmla="*/ 1417294 w 1593850"/>
                  <a:gd name="connsiteY16" fmla="*/ 1476259 h 1659733"/>
                  <a:gd name="connsiteX17" fmla="*/ 1454044 w 1593850"/>
                  <a:gd name="connsiteY17" fmla="*/ 1428362 h 1659733"/>
                  <a:gd name="connsiteX18" fmla="*/ 1570798 w 1593850"/>
                  <a:gd name="connsiteY18" fmla="*/ 1100331 h 1659733"/>
                  <a:gd name="connsiteX19" fmla="*/ 1563155 w 1593850"/>
                  <a:gd name="connsiteY19" fmla="*/ 520816 h 1659733"/>
                  <a:gd name="connsiteX20" fmla="*/ 1432930 w 1593850"/>
                  <a:gd name="connsiteY20" fmla="*/ 202655 h 1659733"/>
                  <a:gd name="connsiteX21" fmla="*/ 1415958 w 1593850"/>
                  <a:gd name="connsiteY21" fmla="*/ 184487 h 1659733"/>
                  <a:gd name="connsiteX22" fmla="*/ 1396320 w 1593850"/>
                  <a:gd name="connsiteY22" fmla="*/ 167572 h 1659733"/>
                  <a:gd name="connsiteX23" fmla="*/ 1092515 w 1593850"/>
                  <a:gd name="connsiteY23" fmla="*/ 31964 h 1659733"/>
                  <a:gd name="connsiteX24" fmla="*/ 817571 w 1593850"/>
                  <a:gd name="connsiteY24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17294 w 1593850"/>
                  <a:gd name="connsiteY15" fmla="*/ 1476259 h 1659733"/>
                  <a:gd name="connsiteX16" fmla="*/ 1454044 w 1593850"/>
                  <a:gd name="connsiteY16" fmla="*/ 1428362 h 1659733"/>
                  <a:gd name="connsiteX17" fmla="*/ 1570798 w 1593850"/>
                  <a:gd name="connsiteY17" fmla="*/ 1100331 h 1659733"/>
                  <a:gd name="connsiteX18" fmla="*/ 1563155 w 1593850"/>
                  <a:gd name="connsiteY18" fmla="*/ 520816 h 1659733"/>
                  <a:gd name="connsiteX19" fmla="*/ 1432930 w 1593850"/>
                  <a:gd name="connsiteY19" fmla="*/ 202655 h 1659733"/>
                  <a:gd name="connsiteX20" fmla="*/ 1415958 w 1593850"/>
                  <a:gd name="connsiteY20" fmla="*/ 184487 h 1659733"/>
                  <a:gd name="connsiteX21" fmla="*/ 1396320 w 1593850"/>
                  <a:gd name="connsiteY21" fmla="*/ 167572 h 1659733"/>
                  <a:gd name="connsiteX22" fmla="*/ 1092515 w 1593850"/>
                  <a:gd name="connsiteY22" fmla="*/ 31964 h 1659733"/>
                  <a:gd name="connsiteX23" fmla="*/ 817571 w 1593850"/>
                  <a:gd name="connsiteY23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54044 w 1593850"/>
                  <a:gd name="connsiteY15" fmla="*/ 1428362 h 1659733"/>
                  <a:gd name="connsiteX16" fmla="*/ 1570798 w 1593850"/>
                  <a:gd name="connsiteY16" fmla="*/ 1100331 h 1659733"/>
                  <a:gd name="connsiteX17" fmla="*/ 1563155 w 1593850"/>
                  <a:gd name="connsiteY17" fmla="*/ 520816 h 1659733"/>
                  <a:gd name="connsiteX18" fmla="*/ 1432930 w 1593850"/>
                  <a:gd name="connsiteY18" fmla="*/ 202655 h 1659733"/>
                  <a:gd name="connsiteX19" fmla="*/ 1415958 w 1593850"/>
                  <a:gd name="connsiteY19" fmla="*/ 184487 h 1659733"/>
                  <a:gd name="connsiteX20" fmla="*/ 1396320 w 1593850"/>
                  <a:gd name="connsiteY20" fmla="*/ 167572 h 1659733"/>
                  <a:gd name="connsiteX21" fmla="*/ 1092515 w 1593850"/>
                  <a:gd name="connsiteY21" fmla="*/ 31964 h 1659733"/>
                  <a:gd name="connsiteX22" fmla="*/ 817571 w 1593850"/>
                  <a:gd name="connsiteY22" fmla="*/ 148 h 165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93850" h="1659733">
                    <a:moveTo>
                      <a:pt x="817571" y="148"/>
                    </a:moveTo>
                    <a:cubicBezTo>
                      <a:pt x="723314" y="-1208"/>
                      <a:pt x="628477" y="6716"/>
                      <a:pt x="539147" y="24005"/>
                    </a:cubicBezTo>
                    <a:cubicBezTo>
                      <a:pt x="408895" y="49216"/>
                      <a:pt x="301124" y="92132"/>
                      <a:pt x="225917" y="145586"/>
                    </a:cubicBezTo>
                    <a:lnTo>
                      <a:pt x="180181" y="183855"/>
                    </a:lnTo>
                    <a:lnTo>
                      <a:pt x="180181" y="184487"/>
                    </a:lnTo>
                    <a:lnTo>
                      <a:pt x="160921" y="202655"/>
                    </a:lnTo>
                    <a:cubicBezTo>
                      <a:pt x="105416" y="274133"/>
                      <a:pt x="59370" y="383584"/>
                      <a:pt x="30696" y="520816"/>
                    </a:cubicBezTo>
                    <a:cubicBezTo>
                      <a:pt x="-7382" y="703059"/>
                      <a:pt x="-10154" y="913229"/>
                      <a:pt x="23053" y="1100331"/>
                    </a:cubicBezTo>
                    <a:cubicBezTo>
                      <a:pt x="47263" y="1236738"/>
                      <a:pt x="88475" y="1349601"/>
                      <a:pt x="139808" y="1428362"/>
                    </a:cubicBezTo>
                    <a:lnTo>
                      <a:pt x="176557" y="1476259"/>
                    </a:lnTo>
                    <a:lnTo>
                      <a:pt x="225917" y="1514148"/>
                    </a:lnTo>
                    <a:cubicBezTo>
                      <a:pt x="301124" y="1567603"/>
                      <a:pt x="408895" y="1610517"/>
                      <a:pt x="539147" y="1635728"/>
                    </a:cubicBezTo>
                    <a:cubicBezTo>
                      <a:pt x="717807" y="1670307"/>
                      <a:pt x="918494" y="1667421"/>
                      <a:pt x="1092515" y="1627769"/>
                    </a:cubicBezTo>
                    <a:cubicBezTo>
                      <a:pt x="1223555" y="1597910"/>
                      <a:pt x="1328067" y="1549960"/>
                      <a:pt x="1396320" y="1492161"/>
                    </a:cubicBezTo>
                    <a:lnTo>
                      <a:pt x="1411929" y="1476259"/>
                    </a:lnTo>
                    <a:lnTo>
                      <a:pt x="1454044" y="1428362"/>
                    </a:lnTo>
                    <a:cubicBezTo>
                      <a:pt x="1505377" y="1349601"/>
                      <a:pt x="1546588" y="1236738"/>
                      <a:pt x="1570798" y="1100331"/>
                    </a:cubicBezTo>
                    <a:cubicBezTo>
                      <a:pt x="1604005" y="913229"/>
                      <a:pt x="1601233" y="703059"/>
                      <a:pt x="1563155" y="520816"/>
                    </a:cubicBezTo>
                    <a:cubicBezTo>
                      <a:pt x="1534481" y="383584"/>
                      <a:pt x="1488435" y="274133"/>
                      <a:pt x="1432930" y="202655"/>
                    </a:cubicBezTo>
                    <a:lnTo>
                      <a:pt x="1415958" y="184487"/>
                    </a:lnTo>
                    <a:lnTo>
                      <a:pt x="1396320" y="167572"/>
                    </a:lnTo>
                    <a:cubicBezTo>
                      <a:pt x="1328067" y="109773"/>
                      <a:pt x="1223555" y="61824"/>
                      <a:pt x="1092515" y="31964"/>
                    </a:cubicBezTo>
                    <a:cubicBezTo>
                      <a:pt x="1005504" y="12138"/>
                      <a:pt x="911828" y="1504"/>
                      <a:pt x="817571" y="1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A067"/>
                  </a:gs>
                  <a:gs pos="100000">
                    <a:srgbClr val="F2440D"/>
                  </a:gs>
                </a:gsLst>
                <a:lin ang="5400000" scaled="1"/>
              </a:gradFill>
              <a:ln w="9525">
                <a:solidFill>
                  <a:srgbClr val="AE4222"/>
                </a:solidFill>
              </a:ln>
              <a:effectLst>
                <a:outerShdw dist="12700" dir="5400000" algn="t" rotWithShape="0">
                  <a:srgbClr val="AE422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CCF16383-FB1F-4D35-803F-34AE9CB4AC9F}"/>
                  </a:ext>
                </a:extLst>
              </p:cNvPr>
              <p:cNvSpPr/>
              <p:nvPr/>
            </p:nvSpPr>
            <p:spPr>
              <a:xfrm flipH="1" flipV="1">
                <a:off x="3360389" y="3186221"/>
                <a:ext cx="551583" cy="231775"/>
              </a:xfrm>
              <a:custGeom>
                <a:avLst/>
                <a:gdLst>
                  <a:gd name="connsiteX0" fmla="*/ 576609 w 576609"/>
                  <a:gd name="connsiteY0" fmla="*/ 0 h 231775"/>
                  <a:gd name="connsiteX1" fmla="*/ 572017 w 576609"/>
                  <a:gd name="connsiteY1" fmla="*/ 0 h 231775"/>
                  <a:gd name="connsiteX2" fmla="*/ 558333 w 576609"/>
                  <a:gd name="connsiteY2" fmla="*/ 57486 h 231775"/>
                  <a:gd name="connsiteX3" fmla="*/ 532826 w 576609"/>
                  <a:gd name="connsiteY3" fmla="*/ 115294 h 231775"/>
                  <a:gd name="connsiteX4" fmla="*/ 517154 w 576609"/>
                  <a:gd name="connsiteY4" fmla="*/ 134737 h 231775"/>
                  <a:gd name="connsiteX5" fmla="*/ 511346 w 576609"/>
                  <a:gd name="connsiteY5" fmla="*/ 141193 h 231775"/>
                  <a:gd name="connsiteX6" fmla="*/ 398296 w 576609"/>
                  <a:gd name="connsiteY6" fmla="*/ 196244 h 231775"/>
                  <a:gd name="connsiteX7" fmla="*/ 192382 w 576609"/>
                  <a:gd name="connsiteY7" fmla="*/ 199475 h 231775"/>
                  <a:gd name="connsiteX8" fmla="*/ 75825 w 576609"/>
                  <a:gd name="connsiteY8" fmla="*/ 150119 h 231775"/>
                  <a:gd name="connsiteX9" fmla="*/ 57458 w 576609"/>
                  <a:gd name="connsiteY9" fmla="*/ 134737 h 231775"/>
                  <a:gd name="connsiteX10" fmla="*/ 43783 w 576609"/>
                  <a:gd name="connsiteY10" fmla="*/ 115294 h 231775"/>
                  <a:gd name="connsiteX11" fmla="*/ 18276 w 576609"/>
                  <a:gd name="connsiteY11" fmla="*/ 57486 h 231775"/>
                  <a:gd name="connsiteX12" fmla="*/ 4592 w 576609"/>
                  <a:gd name="connsiteY12" fmla="*/ 0 h 231775"/>
                  <a:gd name="connsiteX13" fmla="*/ 0 w 576609"/>
                  <a:gd name="connsiteY13" fmla="*/ 0 h 231775"/>
                  <a:gd name="connsiteX14" fmla="*/ 337 w 576609"/>
                  <a:gd name="connsiteY14" fmla="*/ 4683 h 231775"/>
                  <a:gd name="connsiteX15" fmla="*/ 43783 w 576609"/>
                  <a:gd name="connsiteY15" fmla="*/ 137849 h 231775"/>
                  <a:gd name="connsiteX16" fmla="*/ 57458 w 576609"/>
                  <a:gd name="connsiteY16" fmla="*/ 157293 h 231775"/>
                  <a:gd name="connsiteX17" fmla="*/ 75825 w 576609"/>
                  <a:gd name="connsiteY17" fmla="*/ 172675 h 231775"/>
                  <a:gd name="connsiteX18" fmla="*/ 192382 w 576609"/>
                  <a:gd name="connsiteY18" fmla="*/ 222030 h 231775"/>
                  <a:gd name="connsiteX19" fmla="*/ 295986 w 576609"/>
                  <a:gd name="connsiteY19" fmla="*/ 231715 h 231775"/>
                  <a:gd name="connsiteX20" fmla="*/ 398296 w 576609"/>
                  <a:gd name="connsiteY20" fmla="*/ 218799 h 231775"/>
                  <a:gd name="connsiteX21" fmla="*/ 511346 w 576609"/>
                  <a:gd name="connsiteY21" fmla="*/ 163749 h 231775"/>
                  <a:gd name="connsiteX22" fmla="*/ 517154 w 576609"/>
                  <a:gd name="connsiteY22" fmla="*/ 157293 h 231775"/>
                  <a:gd name="connsiteX23" fmla="*/ 532826 w 576609"/>
                  <a:gd name="connsiteY23" fmla="*/ 137849 h 231775"/>
                  <a:gd name="connsiteX24" fmla="*/ 576271 w 576609"/>
                  <a:gd name="connsiteY24" fmla="*/ 4683 h 23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6609" h="231775">
                    <a:moveTo>
                      <a:pt x="576609" y="0"/>
                    </a:moveTo>
                    <a:lnTo>
                      <a:pt x="572017" y="0"/>
                    </a:lnTo>
                    <a:lnTo>
                      <a:pt x="558333" y="57486"/>
                    </a:lnTo>
                    <a:cubicBezTo>
                      <a:pt x="550985" y="79859"/>
                      <a:pt x="542376" y="99307"/>
                      <a:pt x="532826" y="115294"/>
                    </a:cubicBezTo>
                    <a:lnTo>
                      <a:pt x="517154" y="134737"/>
                    </a:lnTo>
                    <a:lnTo>
                      <a:pt x="511346" y="141193"/>
                    </a:lnTo>
                    <a:cubicBezTo>
                      <a:pt x="485948" y="164657"/>
                      <a:pt x="447058" y="184122"/>
                      <a:pt x="398296" y="196244"/>
                    </a:cubicBezTo>
                    <a:cubicBezTo>
                      <a:pt x="333542" y="212341"/>
                      <a:pt x="258863" y="213513"/>
                      <a:pt x="192382" y="199475"/>
                    </a:cubicBezTo>
                    <a:cubicBezTo>
                      <a:pt x="143913" y="189240"/>
                      <a:pt x="103811" y="171819"/>
                      <a:pt x="75825" y="150119"/>
                    </a:cubicBezTo>
                    <a:lnTo>
                      <a:pt x="57458" y="134737"/>
                    </a:lnTo>
                    <a:lnTo>
                      <a:pt x="43783" y="115294"/>
                    </a:lnTo>
                    <a:cubicBezTo>
                      <a:pt x="34233" y="99307"/>
                      <a:pt x="25623" y="79859"/>
                      <a:pt x="18276" y="57486"/>
                    </a:cubicBezTo>
                    <a:lnTo>
                      <a:pt x="4592" y="0"/>
                    </a:lnTo>
                    <a:lnTo>
                      <a:pt x="0" y="0"/>
                    </a:lnTo>
                    <a:lnTo>
                      <a:pt x="337" y="4683"/>
                    </a:lnTo>
                    <a:cubicBezTo>
                      <a:pt x="9346" y="60058"/>
                      <a:pt x="24682" y="105875"/>
                      <a:pt x="43783" y="137849"/>
                    </a:cubicBezTo>
                    <a:lnTo>
                      <a:pt x="57458" y="157293"/>
                    </a:lnTo>
                    <a:lnTo>
                      <a:pt x="75825" y="172675"/>
                    </a:lnTo>
                    <a:cubicBezTo>
                      <a:pt x="103811" y="194374"/>
                      <a:pt x="143913" y="211796"/>
                      <a:pt x="192382" y="222030"/>
                    </a:cubicBezTo>
                    <a:cubicBezTo>
                      <a:pt x="225622" y="229049"/>
                      <a:pt x="260912" y="232266"/>
                      <a:pt x="295986" y="231715"/>
                    </a:cubicBezTo>
                    <a:cubicBezTo>
                      <a:pt x="331061" y="231165"/>
                      <a:pt x="365919" y="226847"/>
                      <a:pt x="398296" y="218799"/>
                    </a:cubicBezTo>
                    <a:cubicBezTo>
                      <a:pt x="447058" y="206678"/>
                      <a:pt x="485948" y="187212"/>
                      <a:pt x="511346" y="163749"/>
                    </a:cubicBezTo>
                    <a:lnTo>
                      <a:pt x="517154" y="157293"/>
                    </a:lnTo>
                    <a:lnTo>
                      <a:pt x="532826" y="137849"/>
                    </a:lnTo>
                    <a:cubicBezTo>
                      <a:pt x="551927" y="105875"/>
                      <a:pt x="567262" y="60058"/>
                      <a:pt x="576271" y="46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6E5D47CE-4BB3-43CB-90A7-C3144EAFC05D}"/>
                  </a:ext>
                </a:extLst>
              </p:cNvPr>
              <p:cNvSpPr/>
              <p:nvPr/>
            </p:nvSpPr>
            <p:spPr>
              <a:xfrm rot="3955149">
                <a:off x="3833152" y="3346012"/>
                <a:ext cx="68279" cy="21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E939BB90-41AC-4023-B49C-4237DDAEBC2F}"/>
                </a:ext>
              </a:extLst>
            </p:cNvPr>
            <p:cNvSpPr txBox="1"/>
            <p:nvPr/>
          </p:nvSpPr>
          <p:spPr>
            <a:xfrm>
              <a:off x="3381143" y="3171552"/>
              <a:ext cx="5517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n w="6350">
                    <a:solidFill>
                      <a:srgbClr val="AE4222"/>
                    </a:solidFill>
                  </a:ln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03</a:t>
              </a:r>
              <a:endParaRPr lang="zh-CN" altLang="en-US" sz="3200" dirty="0">
                <a:ln w="6350">
                  <a:solidFill>
                    <a:srgbClr val="AE4222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B7C30157-2F59-4C5A-8866-F93D4AF9E405}"/>
              </a:ext>
            </a:extLst>
          </p:cNvPr>
          <p:cNvGrpSpPr/>
          <p:nvPr/>
        </p:nvGrpSpPr>
        <p:grpSpPr>
          <a:xfrm>
            <a:off x="6730332" y="3348554"/>
            <a:ext cx="650969" cy="584775"/>
            <a:chOff x="3339636" y="3171552"/>
            <a:chExt cx="650969" cy="584775"/>
          </a:xfrm>
        </p:grpSpPr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11C8413A-B099-4046-9A09-D15AEBA334B5}"/>
                </a:ext>
              </a:extLst>
            </p:cNvPr>
            <p:cNvGrpSpPr/>
            <p:nvPr/>
          </p:nvGrpSpPr>
          <p:grpSpPr>
            <a:xfrm>
              <a:off x="3339636" y="3191821"/>
              <a:ext cx="593090" cy="544236"/>
              <a:chOff x="3339636" y="3156882"/>
              <a:chExt cx="593090" cy="544236"/>
            </a:xfrm>
          </p:grpSpPr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681A1A93-3FD7-430D-801B-B80DC7D46A1F}"/>
                  </a:ext>
                </a:extLst>
              </p:cNvPr>
              <p:cNvSpPr/>
              <p:nvPr/>
            </p:nvSpPr>
            <p:spPr>
              <a:xfrm flipH="1">
                <a:off x="3339636" y="3156882"/>
                <a:ext cx="593090" cy="544236"/>
              </a:xfrm>
              <a:custGeom>
                <a:avLst/>
                <a:gdLst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412924 w 1593850"/>
                  <a:gd name="connsiteY23" fmla="*/ 184487 h 1659733"/>
                  <a:gd name="connsiteX24" fmla="*/ 1396320 w 1593850"/>
                  <a:gd name="connsiteY24" fmla="*/ 167572 h 1659733"/>
                  <a:gd name="connsiteX25" fmla="*/ 1092515 w 1593850"/>
                  <a:gd name="connsiteY25" fmla="*/ 31964 h 1659733"/>
                  <a:gd name="connsiteX26" fmla="*/ 817571 w 1593850"/>
                  <a:gd name="connsiteY26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396320 w 1593850"/>
                  <a:gd name="connsiteY23" fmla="*/ 167572 h 1659733"/>
                  <a:gd name="connsiteX24" fmla="*/ 1092515 w 1593850"/>
                  <a:gd name="connsiteY24" fmla="*/ 31964 h 1659733"/>
                  <a:gd name="connsiteX25" fmla="*/ 817571 w 1593850"/>
                  <a:gd name="connsiteY25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180635 w 1593850"/>
                  <a:gd name="connsiteY10" fmla="*/ 1476259 h 1659733"/>
                  <a:gd name="connsiteX11" fmla="*/ 225917 w 1593850"/>
                  <a:gd name="connsiteY11" fmla="*/ 1514148 h 1659733"/>
                  <a:gd name="connsiteX12" fmla="*/ 539147 w 1593850"/>
                  <a:gd name="connsiteY12" fmla="*/ 1635728 h 1659733"/>
                  <a:gd name="connsiteX13" fmla="*/ 1092515 w 1593850"/>
                  <a:gd name="connsiteY13" fmla="*/ 1627769 h 1659733"/>
                  <a:gd name="connsiteX14" fmla="*/ 1396320 w 1593850"/>
                  <a:gd name="connsiteY14" fmla="*/ 1492161 h 1659733"/>
                  <a:gd name="connsiteX15" fmla="*/ 1411929 w 1593850"/>
                  <a:gd name="connsiteY15" fmla="*/ 1476259 h 1659733"/>
                  <a:gd name="connsiteX16" fmla="*/ 1417294 w 1593850"/>
                  <a:gd name="connsiteY16" fmla="*/ 1476259 h 1659733"/>
                  <a:gd name="connsiteX17" fmla="*/ 1454044 w 1593850"/>
                  <a:gd name="connsiteY17" fmla="*/ 1428362 h 1659733"/>
                  <a:gd name="connsiteX18" fmla="*/ 1570798 w 1593850"/>
                  <a:gd name="connsiteY18" fmla="*/ 1100331 h 1659733"/>
                  <a:gd name="connsiteX19" fmla="*/ 1563155 w 1593850"/>
                  <a:gd name="connsiteY19" fmla="*/ 520816 h 1659733"/>
                  <a:gd name="connsiteX20" fmla="*/ 1432930 w 1593850"/>
                  <a:gd name="connsiteY20" fmla="*/ 202655 h 1659733"/>
                  <a:gd name="connsiteX21" fmla="*/ 1415958 w 1593850"/>
                  <a:gd name="connsiteY21" fmla="*/ 184487 h 1659733"/>
                  <a:gd name="connsiteX22" fmla="*/ 1396320 w 1593850"/>
                  <a:gd name="connsiteY22" fmla="*/ 167572 h 1659733"/>
                  <a:gd name="connsiteX23" fmla="*/ 1092515 w 1593850"/>
                  <a:gd name="connsiteY23" fmla="*/ 31964 h 1659733"/>
                  <a:gd name="connsiteX24" fmla="*/ 817571 w 1593850"/>
                  <a:gd name="connsiteY24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17294 w 1593850"/>
                  <a:gd name="connsiteY15" fmla="*/ 1476259 h 1659733"/>
                  <a:gd name="connsiteX16" fmla="*/ 1454044 w 1593850"/>
                  <a:gd name="connsiteY16" fmla="*/ 1428362 h 1659733"/>
                  <a:gd name="connsiteX17" fmla="*/ 1570798 w 1593850"/>
                  <a:gd name="connsiteY17" fmla="*/ 1100331 h 1659733"/>
                  <a:gd name="connsiteX18" fmla="*/ 1563155 w 1593850"/>
                  <a:gd name="connsiteY18" fmla="*/ 520816 h 1659733"/>
                  <a:gd name="connsiteX19" fmla="*/ 1432930 w 1593850"/>
                  <a:gd name="connsiteY19" fmla="*/ 202655 h 1659733"/>
                  <a:gd name="connsiteX20" fmla="*/ 1415958 w 1593850"/>
                  <a:gd name="connsiteY20" fmla="*/ 184487 h 1659733"/>
                  <a:gd name="connsiteX21" fmla="*/ 1396320 w 1593850"/>
                  <a:gd name="connsiteY21" fmla="*/ 167572 h 1659733"/>
                  <a:gd name="connsiteX22" fmla="*/ 1092515 w 1593850"/>
                  <a:gd name="connsiteY22" fmla="*/ 31964 h 1659733"/>
                  <a:gd name="connsiteX23" fmla="*/ 817571 w 1593850"/>
                  <a:gd name="connsiteY23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54044 w 1593850"/>
                  <a:gd name="connsiteY15" fmla="*/ 1428362 h 1659733"/>
                  <a:gd name="connsiteX16" fmla="*/ 1570798 w 1593850"/>
                  <a:gd name="connsiteY16" fmla="*/ 1100331 h 1659733"/>
                  <a:gd name="connsiteX17" fmla="*/ 1563155 w 1593850"/>
                  <a:gd name="connsiteY17" fmla="*/ 520816 h 1659733"/>
                  <a:gd name="connsiteX18" fmla="*/ 1432930 w 1593850"/>
                  <a:gd name="connsiteY18" fmla="*/ 202655 h 1659733"/>
                  <a:gd name="connsiteX19" fmla="*/ 1415958 w 1593850"/>
                  <a:gd name="connsiteY19" fmla="*/ 184487 h 1659733"/>
                  <a:gd name="connsiteX20" fmla="*/ 1396320 w 1593850"/>
                  <a:gd name="connsiteY20" fmla="*/ 167572 h 1659733"/>
                  <a:gd name="connsiteX21" fmla="*/ 1092515 w 1593850"/>
                  <a:gd name="connsiteY21" fmla="*/ 31964 h 1659733"/>
                  <a:gd name="connsiteX22" fmla="*/ 817571 w 1593850"/>
                  <a:gd name="connsiteY22" fmla="*/ 148 h 165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93850" h="1659733">
                    <a:moveTo>
                      <a:pt x="817571" y="148"/>
                    </a:moveTo>
                    <a:cubicBezTo>
                      <a:pt x="723314" y="-1208"/>
                      <a:pt x="628477" y="6716"/>
                      <a:pt x="539147" y="24005"/>
                    </a:cubicBezTo>
                    <a:cubicBezTo>
                      <a:pt x="408895" y="49216"/>
                      <a:pt x="301124" y="92132"/>
                      <a:pt x="225917" y="145586"/>
                    </a:cubicBezTo>
                    <a:lnTo>
                      <a:pt x="180181" y="183855"/>
                    </a:lnTo>
                    <a:lnTo>
                      <a:pt x="180181" y="184487"/>
                    </a:lnTo>
                    <a:lnTo>
                      <a:pt x="160921" y="202655"/>
                    </a:lnTo>
                    <a:cubicBezTo>
                      <a:pt x="105416" y="274133"/>
                      <a:pt x="59370" y="383584"/>
                      <a:pt x="30696" y="520816"/>
                    </a:cubicBezTo>
                    <a:cubicBezTo>
                      <a:pt x="-7382" y="703059"/>
                      <a:pt x="-10154" y="913229"/>
                      <a:pt x="23053" y="1100331"/>
                    </a:cubicBezTo>
                    <a:cubicBezTo>
                      <a:pt x="47263" y="1236738"/>
                      <a:pt x="88475" y="1349601"/>
                      <a:pt x="139808" y="1428362"/>
                    </a:cubicBezTo>
                    <a:lnTo>
                      <a:pt x="176557" y="1476259"/>
                    </a:lnTo>
                    <a:lnTo>
                      <a:pt x="225917" y="1514148"/>
                    </a:lnTo>
                    <a:cubicBezTo>
                      <a:pt x="301124" y="1567603"/>
                      <a:pt x="408895" y="1610517"/>
                      <a:pt x="539147" y="1635728"/>
                    </a:cubicBezTo>
                    <a:cubicBezTo>
                      <a:pt x="717807" y="1670307"/>
                      <a:pt x="918494" y="1667421"/>
                      <a:pt x="1092515" y="1627769"/>
                    </a:cubicBezTo>
                    <a:cubicBezTo>
                      <a:pt x="1223555" y="1597910"/>
                      <a:pt x="1328067" y="1549960"/>
                      <a:pt x="1396320" y="1492161"/>
                    </a:cubicBezTo>
                    <a:lnTo>
                      <a:pt x="1411929" y="1476259"/>
                    </a:lnTo>
                    <a:lnTo>
                      <a:pt x="1454044" y="1428362"/>
                    </a:lnTo>
                    <a:cubicBezTo>
                      <a:pt x="1505377" y="1349601"/>
                      <a:pt x="1546588" y="1236738"/>
                      <a:pt x="1570798" y="1100331"/>
                    </a:cubicBezTo>
                    <a:cubicBezTo>
                      <a:pt x="1604005" y="913229"/>
                      <a:pt x="1601233" y="703059"/>
                      <a:pt x="1563155" y="520816"/>
                    </a:cubicBezTo>
                    <a:cubicBezTo>
                      <a:pt x="1534481" y="383584"/>
                      <a:pt x="1488435" y="274133"/>
                      <a:pt x="1432930" y="202655"/>
                    </a:cubicBezTo>
                    <a:lnTo>
                      <a:pt x="1415958" y="184487"/>
                    </a:lnTo>
                    <a:lnTo>
                      <a:pt x="1396320" y="167572"/>
                    </a:lnTo>
                    <a:cubicBezTo>
                      <a:pt x="1328067" y="109773"/>
                      <a:pt x="1223555" y="61824"/>
                      <a:pt x="1092515" y="31964"/>
                    </a:cubicBezTo>
                    <a:cubicBezTo>
                      <a:pt x="1005504" y="12138"/>
                      <a:pt x="911828" y="1504"/>
                      <a:pt x="817571" y="1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A067"/>
                  </a:gs>
                  <a:gs pos="100000">
                    <a:srgbClr val="F2440D"/>
                  </a:gs>
                </a:gsLst>
                <a:lin ang="5400000" scaled="1"/>
              </a:gradFill>
              <a:ln w="9525">
                <a:solidFill>
                  <a:srgbClr val="AE4222"/>
                </a:solidFill>
              </a:ln>
              <a:effectLst>
                <a:outerShdw dist="12700" dir="5400000" algn="t" rotWithShape="0">
                  <a:srgbClr val="AE422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650D132-D754-453F-820D-2798742BF3FA}"/>
                  </a:ext>
                </a:extLst>
              </p:cNvPr>
              <p:cNvSpPr/>
              <p:nvPr/>
            </p:nvSpPr>
            <p:spPr>
              <a:xfrm flipH="1" flipV="1">
                <a:off x="3360389" y="3186221"/>
                <a:ext cx="551583" cy="231775"/>
              </a:xfrm>
              <a:custGeom>
                <a:avLst/>
                <a:gdLst>
                  <a:gd name="connsiteX0" fmla="*/ 576609 w 576609"/>
                  <a:gd name="connsiteY0" fmla="*/ 0 h 231775"/>
                  <a:gd name="connsiteX1" fmla="*/ 572017 w 576609"/>
                  <a:gd name="connsiteY1" fmla="*/ 0 h 231775"/>
                  <a:gd name="connsiteX2" fmla="*/ 558333 w 576609"/>
                  <a:gd name="connsiteY2" fmla="*/ 57486 h 231775"/>
                  <a:gd name="connsiteX3" fmla="*/ 532826 w 576609"/>
                  <a:gd name="connsiteY3" fmla="*/ 115294 h 231775"/>
                  <a:gd name="connsiteX4" fmla="*/ 517154 w 576609"/>
                  <a:gd name="connsiteY4" fmla="*/ 134737 h 231775"/>
                  <a:gd name="connsiteX5" fmla="*/ 511346 w 576609"/>
                  <a:gd name="connsiteY5" fmla="*/ 141193 h 231775"/>
                  <a:gd name="connsiteX6" fmla="*/ 398296 w 576609"/>
                  <a:gd name="connsiteY6" fmla="*/ 196244 h 231775"/>
                  <a:gd name="connsiteX7" fmla="*/ 192382 w 576609"/>
                  <a:gd name="connsiteY7" fmla="*/ 199475 h 231775"/>
                  <a:gd name="connsiteX8" fmla="*/ 75825 w 576609"/>
                  <a:gd name="connsiteY8" fmla="*/ 150119 h 231775"/>
                  <a:gd name="connsiteX9" fmla="*/ 57458 w 576609"/>
                  <a:gd name="connsiteY9" fmla="*/ 134737 h 231775"/>
                  <a:gd name="connsiteX10" fmla="*/ 43783 w 576609"/>
                  <a:gd name="connsiteY10" fmla="*/ 115294 h 231775"/>
                  <a:gd name="connsiteX11" fmla="*/ 18276 w 576609"/>
                  <a:gd name="connsiteY11" fmla="*/ 57486 h 231775"/>
                  <a:gd name="connsiteX12" fmla="*/ 4592 w 576609"/>
                  <a:gd name="connsiteY12" fmla="*/ 0 h 231775"/>
                  <a:gd name="connsiteX13" fmla="*/ 0 w 576609"/>
                  <a:gd name="connsiteY13" fmla="*/ 0 h 231775"/>
                  <a:gd name="connsiteX14" fmla="*/ 337 w 576609"/>
                  <a:gd name="connsiteY14" fmla="*/ 4683 h 231775"/>
                  <a:gd name="connsiteX15" fmla="*/ 43783 w 576609"/>
                  <a:gd name="connsiteY15" fmla="*/ 137849 h 231775"/>
                  <a:gd name="connsiteX16" fmla="*/ 57458 w 576609"/>
                  <a:gd name="connsiteY16" fmla="*/ 157293 h 231775"/>
                  <a:gd name="connsiteX17" fmla="*/ 75825 w 576609"/>
                  <a:gd name="connsiteY17" fmla="*/ 172675 h 231775"/>
                  <a:gd name="connsiteX18" fmla="*/ 192382 w 576609"/>
                  <a:gd name="connsiteY18" fmla="*/ 222030 h 231775"/>
                  <a:gd name="connsiteX19" fmla="*/ 295986 w 576609"/>
                  <a:gd name="connsiteY19" fmla="*/ 231715 h 231775"/>
                  <a:gd name="connsiteX20" fmla="*/ 398296 w 576609"/>
                  <a:gd name="connsiteY20" fmla="*/ 218799 h 231775"/>
                  <a:gd name="connsiteX21" fmla="*/ 511346 w 576609"/>
                  <a:gd name="connsiteY21" fmla="*/ 163749 h 231775"/>
                  <a:gd name="connsiteX22" fmla="*/ 517154 w 576609"/>
                  <a:gd name="connsiteY22" fmla="*/ 157293 h 231775"/>
                  <a:gd name="connsiteX23" fmla="*/ 532826 w 576609"/>
                  <a:gd name="connsiteY23" fmla="*/ 137849 h 231775"/>
                  <a:gd name="connsiteX24" fmla="*/ 576271 w 576609"/>
                  <a:gd name="connsiteY24" fmla="*/ 4683 h 23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6609" h="231775">
                    <a:moveTo>
                      <a:pt x="576609" y="0"/>
                    </a:moveTo>
                    <a:lnTo>
                      <a:pt x="572017" y="0"/>
                    </a:lnTo>
                    <a:lnTo>
                      <a:pt x="558333" y="57486"/>
                    </a:lnTo>
                    <a:cubicBezTo>
                      <a:pt x="550985" y="79859"/>
                      <a:pt x="542376" y="99307"/>
                      <a:pt x="532826" y="115294"/>
                    </a:cubicBezTo>
                    <a:lnTo>
                      <a:pt x="517154" y="134737"/>
                    </a:lnTo>
                    <a:lnTo>
                      <a:pt x="511346" y="141193"/>
                    </a:lnTo>
                    <a:cubicBezTo>
                      <a:pt x="485948" y="164657"/>
                      <a:pt x="447058" y="184122"/>
                      <a:pt x="398296" y="196244"/>
                    </a:cubicBezTo>
                    <a:cubicBezTo>
                      <a:pt x="333542" y="212341"/>
                      <a:pt x="258863" y="213513"/>
                      <a:pt x="192382" y="199475"/>
                    </a:cubicBezTo>
                    <a:cubicBezTo>
                      <a:pt x="143913" y="189240"/>
                      <a:pt x="103811" y="171819"/>
                      <a:pt x="75825" y="150119"/>
                    </a:cubicBezTo>
                    <a:lnTo>
                      <a:pt x="57458" y="134737"/>
                    </a:lnTo>
                    <a:lnTo>
                      <a:pt x="43783" y="115294"/>
                    </a:lnTo>
                    <a:cubicBezTo>
                      <a:pt x="34233" y="99307"/>
                      <a:pt x="25623" y="79859"/>
                      <a:pt x="18276" y="57486"/>
                    </a:cubicBezTo>
                    <a:lnTo>
                      <a:pt x="4592" y="0"/>
                    </a:lnTo>
                    <a:lnTo>
                      <a:pt x="0" y="0"/>
                    </a:lnTo>
                    <a:lnTo>
                      <a:pt x="337" y="4683"/>
                    </a:lnTo>
                    <a:cubicBezTo>
                      <a:pt x="9346" y="60058"/>
                      <a:pt x="24682" y="105875"/>
                      <a:pt x="43783" y="137849"/>
                    </a:cubicBezTo>
                    <a:lnTo>
                      <a:pt x="57458" y="157293"/>
                    </a:lnTo>
                    <a:lnTo>
                      <a:pt x="75825" y="172675"/>
                    </a:lnTo>
                    <a:cubicBezTo>
                      <a:pt x="103811" y="194374"/>
                      <a:pt x="143913" y="211796"/>
                      <a:pt x="192382" y="222030"/>
                    </a:cubicBezTo>
                    <a:cubicBezTo>
                      <a:pt x="225622" y="229049"/>
                      <a:pt x="260912" y="232266"/>
                      <a:pt x="295986" y="231715"/>
                    </a:cubicBezTo>
                    <a:cubicBezTo>
                      <a:pt x="331061" y="231165"/>
                      <a:pt x="365919" y="226847"/>
                      <a:pt x="398296" y="218799"/>
                    </a:cubicBezTo>
                    <a:cubicBezTo>
                      <a:pt x="447058" y="206678"/>
                      <a:pt x="485948" y="187212"/>
                      <a:pt x="511346" y="163749"/>
                    </a:cubicBezTo>
                    <a:lnTo>
                      <a:pt x="517154" y="157293"/>
                    </a:lnTo>
                    <a:lnTo>
                      <a:pt x="532826" y="137849"/>
                    </a:lnTo>
                    <a:cubicBezTo>
                      <a:pt x="551927" y="105875"/>
                      <a:pt x="567262" y="60058"/>
                      <a:pt x="576271" y="46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0AA96591-A0C5-44E9-A195-F471D1A2827F}"/>
                  </a:ext>
                </a:extLst>
              </p:cNvPr>
              <p:cNvSpPr/>
              <p:nvPr/>
            </p:nvSpPr>
            <p:spPr>
              <a:xfrm rot="3955149">
                <a:off x="3833152" y="3346012"/>
                <a:ext cx="68279" cy="21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B5E2F847-E9B7-47BC-B7AD-B67BBFDEF447}"/>
                </a:ext>
              </a:extLst>
            </p:cNvPr>
            <p:cNvSpPr txBox="1"/>
            <p:nvPr/>
          </p:nvSpPr>
          <p:spPr>
            <a:xfrm>
              <a:off x="3381143" y="3171552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n w="6350">
                    <a:solidFill>
                      <a:srgbClr val="AE4222"/>
                    </a:solidFill>
                  </a:ln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04</a:t>
              </a:r>
              <a:endParaRPr lang="zh-CN" altLang="en-US" sz="3200" dirty="0">
                <a:ln w="6350">
                  <a:solidFill>
                    <a:srgbClr val="AE4222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A03DF6F0-9464-4D99-BF55-248C899D1C70}"/>
              </a:ext>
            </a:extLst>
          </p:cNvPr>
          <p:cNvGrpSpPr/>
          <p:nvPr/>
        </p:nvGrpSpPr>
        <p:grpSpPr>
          <a:xfrm>
            <a:off x="8501418" y="3262087"/>
            <a:ext cx="657381" cy="584775"/>
            <a:chOff x="3339636" y="3171552"/>
            <a:chExt cx="657381" cy="584775"/>
          </a:xfrm>
        </p:grpSpPr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BB0D2D40-86AE-43CB-9BFD-266A99784CDC}"/>
                </a:ext>
              </a:extLst>
            </p:cNvPr>
            <p:cNvGrpSpPr/>
            <p:nvPr/>
          </p:nvGrpSpPr>
          <p:grpSpPr>
            <a:xfrm>
              <a:off x="3339636" y="3191821"/>
              <a:ext cx="593090" cy="544236"/>
              <a:chOff x="3339636" y="3156882"/>
              <a:chExt cx="593090" cy="544236"/>
            </a:xfrm>
          </p:grpSpPr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917A51DC-8F54-4FCC-A683-F97D57BC112F}"/>
                  </a:ext>
                </a:extLst>
              </p:cNvPr>
              <p:cNvSpPr/>
              <p:nvPr/>
            </p:nvSpPr>
            <p:spPr>
              <a:xfrm flipH="1">
                <a:off x="3339636" y="3156882"/>
                <a:ext cx="593090" cy="544236"/>
              </a:xfrm>
              <a:custGeom>
                <a:avLst/>
                <a:gdLst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412924 w 1593850"/>
                  <a:gd name="connsiteY23" fmla="*/ 184487 h 1659733"/>
                  <a:gd name="connsiteX24" fmla="*/ 1396320 w 1593850"/>
                  <a:gd name="connsiteY24" fmla="*/ 167572 h 1659733"/>
                  <a:gd name="connsiteX25" fmla="*/ 1092515 w 1593850"/>
                  <a:gd name="connsiteY25" fmla="*/ 31964 h 1659733"/>
                  <a:gd name="connsiteX26" fmla="*/ 817571 w 1593850"/>
                  <a:gd name="connsiteY26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396320 w 1593850"/>
                  <a:gd name="connsiteY23" fmla="*/ 167572 h 1659733"/>
                  <a:gd name="connsiteX24" fmla="*/ 1092515 w 1593850"/>
                  <a:gd name="connsiteY24" fmla="*/ 31964 h 1659733"/>
                  <a:gd name="connsiteX25" fmla="*/ 817571 w 1593850"/>
                  <a:gd name="connsiteY25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180635 w 1593850"/>
                  <a:gd name="connsiteY10" fmla="*/ 1476259 h 1659733"/>
                  <a:gd name="connsiteX11" fmla="*/ 225917 w 1593850"/>
                  <a:gd name="connsiteY11" fmla="*/ 1514148 h 1659733"/>
                  <a:gd name="connsiteX12" fmla="*/ 539147 w 1593850"/>
                  <a:gd name="connsiteY12" fmla="*/ 1635728 h 1659733"/>
                  <a:gd name="connsiteX13" fmla="*/ 1092515 w 1593850"/>
                  <a:gd name="connsiteY13" fmla="*/ 1627769 h 1659733"/>
                  <a:gd name="connsiteX14" fmla="*/ 1396320 w 1593850"/>
                  <a:gd name="connsiteY14" fmla="*/ 1492161 h 1659733"/>
                  <a:gd name="connsiteX15" fmla="*/ 1411929 w 1593850"/>
                  <a:gd name="connsiteY15" fmla="*/ 1476259 h 1659733"/>
                  <a:gd name="connsiteX16" fmla="*/ 1417294 w 1593850"/>
                  <a:gd name="connsiteY16" fmla="*/ 1476259 h 1659733"/>
                  <a:gd name="connsiteX17" fmla="*/ 1454044 w 1593850"/>
                  <a:gd name="connsiteY17" fmla="*/ 1428362 h 1659733"/>
                  <a:gd name="connsiteX18" fmla="*/ 1570798 w 1593850"/>
                  <a:gd name="connsiteY18" fmla="*/ 1100331 h 1659733"/>
                  <a:gd name="connsiteX19" fmla="*/ 1563155 w 1593850"/>
                  <a:gd name="connsiteY19" fmla="*/ 520816 h 1659733"/>
                  <a:gd name="connsiteX20" fmla="*/ 1432930 w 1593850"/>
                  <a:gd name="connsiteY20" fmla="*/ 202655 h 1659733"/>
                  <a:gd name="connsiteX21" fmla="*/ 1415958 w 1593850"/>
                  <a:gd name="connsiteY21" fmla="*/ 184487 h 1659733"/>
                  <a:gd name="connsiteX22" fmla="*/ 1396320 w 1593850"/>
                  <a:gd name="connsiteY22" fmla="*/ 167572 h 1659733"/>
                  <a:gd name="connsiteX23" fmla="*/ 1092515 w 1593850"/>
                  <a:gd name="connsiteY23" fmla="*/ 31964 h 1659733"/>
                  <a:gd name="connsiteX24" fmla="*/ 817571 w 1593850"/>
                  <a:gd name="connsiteY24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17294 w 1593850"/>
                  <a:gd name="connsiteY15" fmla="*/ 1476259 h 1659733"/>
                  <a:gd name="connsiteX16" fmla="*/ 1454044 w 1593850"/>
                  <a:gd name="connsiteY16" fmla="*/ 1428362 h 1659733"/>
                  <a:gd name="connsiteX17" fmla="*/ 1570798 w 1593850"/>
                  <a:gd name="connsiteY17" fmla="*/ 1100331 h 1659733"/>
                  <a:gd name="connsiteX18" fmla="*/ 1563155 w 1593850"/>
                  <a:gd name="connsiteY18" fmla="*/ 520816 h 1659733"/>
                  <a:gd name="connsiteX19" fmla="*/ 1432930 w 1593850"/>
                  <a:gd name="connsiteY19" fmla="*/ 202655 h 1659733"/>
                  <a:gd name="connsiteX20" fmla="*/ 1415958 w 1593850"/>
                  <a:gd name="connsiteY20" fmla="*/ 184487 h 1659733"/>
                  <a:gd name="connsiteX21" fmla="*/ 1396320 w 1593850"/>
                  <a:gd name="connsiteY21" fmla="*/ 167572 h 1659733"/>
                  <a:gd name="connsiteX22" fmla="*/ 1092515 w 1593850"/>
                  <a:gd name="connsiteY22" fmla="*/ 31964 h 1659733"/>
                  <a:gd name="connsiteX23" fmla="*/ 817571 w 1593850"/>
                  <a:gd name="connsiteY23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54044 w 1593850"/>
                  <a:gd name="connsiteY15" fmla="*/ 1428362 h 1659733"/>
                  <a:gd name="connsiteX16" fmla="*/ 1570798 w 1593850"/>
                  <a:gd name="connsiteY16" fmla="*/ 1100331 h 1659733"/>
                  <a:gd name="connsiteX17" fmla="*/ 1563155 w 1593850"/>
                  <a:gd name="connsiteY17" fmla="*/ 520816 h 1659733"/>
                  <a:gd name="connsiteX18" fmla="*/ 1432930 w 1593850"/>
                  <a:gd name="connsiteY18" fmla="*/ 202655 h 1659733"/>
                  <a:gd name="connsiteX19" fmla="*/ 1415958 w 1593850"/>
                  <a:gd name="connsiteY19" fmla="*/ 184487 h 1659733"/>
                  <a:gd name="connsiteX20" fmla="*/ 1396320 w 1593850"/>
                  <a:gd name="connsiteY20" fmla="*/ 167572 h 1659733"/>
                  <a:gd name="connsiteX21" fmla="*/ 1092515 w 1593850"/>
                  <a:gd name="connsiteY21" fmla="*/ 31964 h 1659733"/>
                  <a:gd name="connsiteX22" fmla="*/ 817571 w 1593850"/>
                  <a:gd name="connsiteY22" fmla="*/ 148 h 165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93850" h="1659733">
                    <a:moveTo>
                      <a:pt x="817571" y="148"/>
                    </a:moveTo>
                    <a:cubicBezTo>
                      <a:pt x="723314" y="-1208"/>
                      <a:pt x="628477" y="6716"/>
                      <a:pt x="539147" y="24005"/>
                    </a:cubicBezTo>
                    <a:cubicBezTo>
                      <a:pt x="408895" y="49216"/>
                      <a:pt x="301124" y="92132"/>
                      <a:pt x="225917" y="145586"/>
                    </a:cubicBezTo>
                    <a:lnTo>
                      <a:pt x="180181" y="183855"/>
                    </a:lnTo>
                    <a:lnTo>
                      <a:pt x="180181" y="184487"/>
                    </a:lnTo>
                    <a:lnTo>
                      <a:pt x="160921" y="202655"/>
                    </a:lnTo>
                    <a:cubicBezTo>
                      <a:pt x="105416" y="274133"/>
                      <a:pt x="59370" y="383584"/>
                      <a:pt x="30696" y="520816"/>
                    </a:cubicBezTo>
                    <a:cubicBezTo>
                      <a:pt x="-7382" y="703059"/>
                      <a:pt x="-10154" y="913229"/>
                      <a:pt x="23053" y="1100331"/>
                    </a:cubicBezTo>
                    <a:cubicBezTo>
                      <a:pt x="47263" y="1236738"/>
                      <a:pt x="88475" y="1349601"/>
                      <a:pt x="139808" y="1428362"/>
                    </a:cubicBezTo>
                    <a:lnTo>
                      <a:pt x="176557" y="1476259"/>
                    </a:lnTo>
                    <a:lnTo>
                      <a:pt x="225917" y="1514148"/>
                    </a:lnTo>
                    <a:cubicBezTo>
                      <a:pt x="301124" y="1567603"/>
                      <a:pt x="408895" y="1610517"/>
                      <a:pt x="539147" y="1635728"/>
                    </a:cubicBezTo>
                    <a:cubicBezTo>
                      <a:pt x="717807" y="1670307"/>
                      <a:pt x="918494" y="1667421"/>
                      <a:pt x="1092515" y="1627769"/>
                    </a:cubicBezTo>
                    <a:cubicBezTo>
                      <a:pt x="1223555" y="1597910"/>
                      <a:pt x="1328067" y="1549960"/>
                      <a:pt x="1396320" y="1492161"/>
                    </a:cubicBezTo>
                    <a:lnTo>
                      <a:pt x="1411929" y="1476259"/>
                    </a:lnTo>
                    <a:lnTo>
                      <a:pt x="1454044" y="1428362"/>
                    </a:lnTo>
                    <a:cubicBezTo>
                      <a:pt x="1505377" y="1349601"/>
                      <a:pt x="1546588" y="1236738"/>
                      <a:pt x="1570798" y="1100331"/>
                    </a:cubicBezTo>
                    <a:cubicBezTo>
                      <a:pt x="1604005" y="913229"/>
                      <a:pt x="1601233" y="703059"/>
                      <a:pt x="1563155" y="520816"/>
                    </a:cubicBezTo>
                    <a:cubicBezTo>
                      <a:pt x="1534481" y="383584"/>
                      <a:pt x="1488435" y="274133"/>
                      <a:pt x="1432930" y="202655"/>
                    </a:cubicBezTo>
                    <a:lnTo>
                      <a:pt x="1415958" y="184487"/>
                    </a:lnTo>
                    <a:lnTo>
                      <a:pt x="1396320" y="167572"/>
                    </a:lnTo>
                    <a:cubicBezTo>
                      <a:pt x="1328067" y="109773"/>
                      <a:pt x="1223555" y="61824"/>
                      <a:pt x="1092515" y="31964"/>
                    </a:cubicBezTo>
                    <a:cubicBezTo>
                      <a:pt x="1005504" y="12138"/>
                      <a:pt x="911828" y="1504"/>
                      <a:pt x="817571" y="1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A067"/>
                  </a:gs>
                  <a:gs pos="100000">
                    <a:srgbClr val="F2440D"/>
                  </a:gs>
                </a:gsLst>
                <a:lin ang="5400000" scaled="1"/>
              </a:gradFill>
              <a:ln w="9525">
                <a:solidFill>
                  <a:srgbClr val="AE4222"/>
                </a:solidFill>
              </a:ln>
              <a:effectLst>
                <a:outerShdw dist="12700" dir="5400000" algn="t" rotWithShape="0">
                  <a:srgbClr val="AE422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4AAAF508-CF77-4DCB-AFC7-E2524F04E9AC}"/>
                  </a:ext>
                </a:extLst>
              </p:cNvPr>
              <p:cNvSpPr/>
              <p:nvPr/>
            </p:nvSpPr>
            <p:spPr>
              <a:xfrm flipH="1" flipV="1">
                <a:off x="3360389" y="3186221"/>
                <a:ext cx="551583" cy="231775"/>
              </a:xfrm>
              <a:custGeom>
                <a:avLst/>
                <a:gdLst>
                  <a:gd name="connsiteX0" fmla="*/ 576609 w 576609"/>
                  <a:gd name="connsiteY0" fmla="*/ 0 h 231775"/>
                  <a:gd name="connsiteX1" fmla="*/ 572017 w 576609"/>
                  <a:gd name="connsiteY1" fmla="*/ 0 h 231775"/>
                  <a:gd name="connsiteX2" fmla="*/ 558333 w 576609"/>
                  <a:gd name="connsiteY2" fmla="*/ 57486 h 231775"/>
                  <a:gd name="connsiteX3" fmla="*/ 532826 w 576609"/>
                  <a:gd name="connsiteY3" fmla="*/ 115294 h 231775"/>
                  <a:gd name="connsiteX4" fmla="*/ 517154 w 576609"/>
                  <a:gd name="connsiteY4" fmla="*/ 134737 h 231775"/>
                  <a:gd name="connsiteX5" fmla="*/ 511346 w 576609"/>
                  <a:gd name="connsiteY5" fmla="*/ 141193 h 231775"/>
                  <a:gd name="connsiteX6" fmla="*/ 398296 w 576609"/>
                  <a:gd name="connsiteY6" fmla="*/ 196244 h 231775"/>
                  <a:gd name="connsiteX7" fmla="*/ 192382 w 576609"/>
                  <a:gd name="connsiteY7" fmla="*/ 199475 h 231775"/>
                  <a:gd name="connsiteX8" fmla="*/ 75825 w 576609"/>
                  <a:gd name="connsiteY8" fmla="*/ 150119 h 231775"/>
                  <a:gd name="connsiteX9" fmla="*/ 57458 w 576609"/>
                  <a:gd name="connsiteY9" fmla="*/ 134737 h 231775"/>
                  <a:gd name="connsiteX10" fmla="*/ 43783 w 576609"/>
                  <a:gd name="connsiteY10" fmla="*/ 115294 h 231775"/>
                  <a:gd name="connsiteX11" fmla="*/ 18276 w 576609"/>
                  <a:gd name="connsiteY11" fmla="*/ 57486 h 231775"/>
                  <a:gd name="connsiteX12" fmla="*/ 4592 w 576609"/>
                  <a:gd name="connsiteY12" fmla="*/ 0 h 231775"/>
                  <a:gd name="connsiteX13" fmla="*/ 0 w 576609"/>
                  <a:gd name="connsiteY13" fmla="*/ 0 h 231775"/>
                  <a:gd name="connsiteX14" fmla="*/ 337 w 576609"/>
                  <a:gd name="connsiteY14" fmla="*/ 4683 h 231775"/>
                  <a:gd name="connsiteX15" fmla="*/ 43783 w 576609"/>
                  <a:gd name="connsiteY15" fmla="*/ 137849 h 231775"/>
                  <a:gd name="connsiteX16" fmla="*/ 57458 w 576609"/>
                  <a:gd name="connsiteY16" fmla="*/ 157293 h 231775"/>
                  <a:gd name="connsiteX17" fmla="*/ 75825 w 576609"/>
                  <a:gd name="connsiteY17" fmla="*/ 172675 h 231775"/>
                  <a:gd name="connsiteX18" fmla="*/ 192382 w 576609"/>
                  <a:gd name="connsiteY18" fmla="*/ 222030 h 231775"/>
                  <a:gd name="connsiteX19" fmla="*/ 295986 w 576609"/>
                  <a:gd name="connsiteY19" fmla="*/ 231715 h 231775"/>
                  <a:gd name="connsiteX20" fmla="*/ 398296 w 576609"/>
                  <a:gd name="connsiteY20" fmla="*/ 218799 h 231775"/>
                  <a:gd name="connsiteX21" fmla="*/ 511346 w 576609"/>
                  <a:gd name="connsiteY21" fmla="*/ 163749 h 231775"/>
                  <a:gd name="connsiteX22" fmla="*/ 517154 w 576609"/>
                  <a:gd name="connsiteY22" fmla="*/ 157293 h 231775"/>
                  <a:gd name="connsiteX23" fmla="*/ 532826 w 576609"/>
                  <a:gd name="connsiteY23" fmla="*/ 137849 h 231775"/>
                  <a:gd name="connsiteX24" fmla="*/ 576271 w 576609"/>
                  <a:gd name="connsiteY24" fmla="*/ 4683 h 23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6609" h="231775">
                    <a:moveTo>
                      <a:pt x="576609" y="0"/>
                    </a:moveTo>
                    <a:lnTo>
                      <a:pt x="572017" y="0"/>
                    </a:lnTo>
                    <a:lnTo>
                      <a:pt x="558333" y="57486"/>
                    </a:lnTo>
                    <a:cubicBezTo>
                      <a:pt x="550985" y="79859"/>
                      <a:pt x="542376" y="99307"/>
                      <a:pt x="532826" y="115294"/>
                    </a:cubicBezTo>
                    <a:lnTo>
                      <a:pt x="517154" y="134737"/>
                    </a:lnTo>
                    <a:lnTo>
                      <a:pt x="511346" y="141193"/>
                    </a:lnTo>
                    <a:cubicBezTo>
                      <a:pt x="485948" y="164657"/>
                      <a:pt x="447058" y="184122"/>
                      <a:pt x="398296" y="196244"/>
                    </a:cubicBezTo>
                    <a:cubicBezTo>
                      <a:pt x="333542" y="212341"/>
                      <a:pt x="258863" y="213513"/>
                      <a:pt x="192382" y="199475"/>
                    </a:cubicBezTo>
                    <a:cubicBezTo>
                      <a:pt x="143913" y="189240"/>
                      <a:pt x="103811" y="171819"/>
                      <a:pt x="75825" y="150119"/>
                    </a:cubicBezTo>
                    <a:lnTo>
                      <a:pt x="57458" y="134737"/>
                    </a:lnTo>
                    <a:lnTo>
                      <a:pt x="43783" y="115294"/>
                    </a:lnTo>
                    <a:cubicBezTo>
                      <a:pt x="34233" y="99307"/>
                      <a:pt x="25623" y="79859"/>
                      <a:pt x="18276" y="57486"/>
                    </a:cubicBezTo>
                    <a:lnTo>
                      <a:pt x="4592" y="0"/>
                    </a:lnTo>
                    <a:lnTo>
                      <a:pt x="0" y="0"/>
                    </a:lnTo>
                    <a:lnTo>
                      <a:pt x="337" y="4683"/>
                    </a:lnTo>
                    <a:cubicBezTo>
                      <a:pt x="9346" y="60058"/>
                      <a:pt x="24682" y="105875"/>
                      <a:pt x="43783" y="137849"/>
                    </a:cubicBezTo>
                    <a:lnTo>
                      <a:pt x="57458" y="157293"/>
                    </a:lnTo>
                    <a:lnTo>
                      <a:pt x="75825" y="172675"/>
                    </a:lnTo>
                    <a:cubicBezTo>
                      <a:pt x="103811" y="194374"/>
                      <a:pt x="143913" y="211796"/>
                      <a:pt x="192382" y="222030"/>
                    </a:cubicBezTo>
                    <a:cubicBezTo>
                      <a:pt x="225622" y="229049"/>
                      <a:pt x="260912" y="232266"/>
                      <a:pt x="295986" y="231715"/>
                    </a:cubicBezTo>
                    <a:cubicBezTo>
                      <a:pt x="331061" y="231165"/>
                      <a:pt x="365919" y="226847"/>
                      <a:pt x="398296" y="218799"/>
                    </a:cubicBezTo>
                    <a:cubicBezTo>
                      <a:pt x="447058" y="206678"/>
                      <a:pt x="485948" y="187212"/>
                      <a:pt x="511346" y="163749"/>
                    </a:cubicBezTo>
                    <a:lnTo>
                      <a:pt x="517154" y="157293"/>
                    </a:lnTo>
                    <a:lnTo>
                      <a:pt x="532826" y="137849"/>
                    </a:lnTo>
                    <a:cubicBezTo>
                      <a:pt x="551927" y="105875"/>
                      <a:pt x="567262" y="60058"/>
                      <a:pt x="576271" y="46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29AE8F65-2446-43A0-928F-4518B0B0DC1E}"/>
                  </a:ext>
                </a:extLst>
              </p:cNvPr>
              <p:cNvSpPr/>
              <p:nvPr/>
            </p:nvSpPr>
            <p:spPr>
              <a:xfrm rot="3955149">
                <a:off x="3833152" y="3346012"/>
                <a:ext cx="68279" cy="21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B1083B00-6015-44B9-8F74-ADB69B7EB15A}"/>
                </a:ext>
              </a:extLst>
            </p:cNvPr>
            <p:cNvSpPr txBox="1"/>
            <p:nvPr/>
          </p:nvSpPr>
          <p:spPr>
            <a:xfrm>
              <a:off x="3381143" y="3171552"/>
              <a:ext cx="6158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n w="6350">
                    <a:solidFill>
                      <a:srgbClr val="AE4222"/>
                    </a:solidFill>
                  </a:ln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05</a:t>
              </a:r>
              <a:endParaRPr lang="zh-CN" altLang="en-US" sz="3200" dirty="0">
                <a:ln w="6350">
                  <a:solidFill>
                    <a:srgbClr val="AE4222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8E23ED13-E197-46F3-996D-89E497030BB8}"/>
              </a:ext>
            </a:extLst>
          </p:cNvPr>
          <p:cNvGrpSpPr/>
          <p:nvPr/>
        </p:nvGrpSpPr>
        <p:grpSpPr>
          <a:xfrm>
            <a:off x="10278916" y="2948492"/>
            <a:ext cx="634939" cy="584775"/>
            <a:chOff x="3339636" y="3171552"/>
            <a:chExt cx="634939" cy="584775"/>
          </a:xfrm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CFCB8D57-A7CD-45B7-B4FE-5A0B50F7F272}"/>
                </a:ext>
              </a:extLst>
            </p:cNvPr>
            <p:cNvGrpSpPr/>
            <p:nvPr/>
          </p:nvGrpSpPr>
          <p:grpSpPr>
            <a:xfrm>
              <a:off x="3339636" y="3191821"/>
              <a:ext cx="593090" cy="544236"/>
              <a:chOff x="3339636" y="3156882"/>
              <a:chExt cx="593090" cy="544236"/>
            </a:xfrm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4E32F163-9181-4151-8940-13979D72DA82}"/>
                  </a:ext>
                </a:extLst>
              </p:cNvPr>
              <p:cNvSpPr/>
              <p:nvPr/>
            </p:nvSpPr>
            <p:spPr>
              <a:xfrm flipH="1">
                <a:off x="3339636" y="3156882"/>
                <a:ext cx="593090" cy="544236"/>
              </a:xfrm>
              <a:custGeom>
                <a:avLst/>
                <a:gdLst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412924 w 1593850"/>
                  <a:gd name="connsiteY23" fmla="*/ 184487 h 1659733"/>
                  <a:gd name="connsiteX24" fmla="*/ 1396320 w 1593850"/>
                  <a:gd name="connsiteY24" fmla="*/ 167572 h 1659733"/>
                  <a:gd name="connsiteX25" fmla="*/ 1092515 w 1593850"/>
                  <a:gd name="connsiteY25" fmla="*/ 31964 h 1659733"/>
                  <a:gd name="connsiteX26" fmla="*/ 817571 w 1593850"/>
                  <a:gd name="connsiteY26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77893 w 1593850"/>
                  <a:gd name="connsiteY5" fmla="*/ 184487 h 1659733"/>
                  <a:gd name="connsiteX6" fmla="*/ 160921 w 1593850"/>
                  <a:gd name="connsiteY6" fmla="*/ 202655 h 1659733"/>
                  <a:gd name="connsiteX7" fmla="*/ 30696 w 1593850"/>
                  <a:gd name="connsiteY7" fmla="*/ 520816 h 1659733"/>
                  <a:gd name="connsiteX8" fmla="*/ 23053 w 1593850"/>
                  <a:gd name="connsiteY8" fmla="*/ 1100331 h 1659733"/>
                  <a:gd name="connsiteX9" fmla="*/ 139808 w 1593850"/>
                  <a:gd name="connsiteY9" fmla="*/ 1428362 h 1659733"/>
                  <a:gd name="connsiteX10" fmla="*/ 176557 w 1593850"/>
                  <a:gd name="connsiteY10" fmla="*/ 1476259 h 1659733"/>
                  <a:gd name="connsiteX11" fmla="*/ 180635 w 1593850"/>
                  <a:gd name="connsiteY11" fmla="*/ 1476259 h 1659733"/>
                  <a:gd name="connsiteX12" fmla="*/ 225917 w 1593850"/>
                  <a:gd name="connsiteY12" fmla="*/ 1514148 h 1659733"/>
                  <a:gd name="connsiteX13" fmla="*/ 539147 w 1593850"/>
                  <a:gd name="connsiteY13" fmla="*/ 1635728 h 1659733"/>
                  <a:gd name="connsiteX14" fmla="*/ 1092515 w 1593850"/>
                  <a:gd name="connsiteY14" fmla="*/ 1627769 h 1659733"/>
                  <a:gd name="connsiteX15" fmla="*/ 1396320 w 1593850"/>
                  <a:gd name="connsiteY15" fmla="*/ 1492161 h 1659733"/>
                  <a:gd name="connsiteX16" fmla="*/ 1411929 w 1593850"/>
                  <a:gd name="connsiteY16" fmla="*/ 1476259 h 1659733"/>
                  <a:gd name="connsiteX17" fmla="*/ 1417294 w 1593850"/>
                  <a:gd name="connsiteY17" fmla="*/ 1476259 h 1659733"/>
                  <a:gd name="connsiteX18" fmla="*/ 1454044 w 1593850"/>
                  <a:gd name="connsiteY18" fmla="*/ 1428362 h 1659733"/>
                  <a:gd name="connsiteX19" fmla="*/ 1570798 w 1593850"/>
                  <a:gd name="connsiteY19" fmla="*/ 1100331 h 1659733"/>
                  <a:gd name="connsiteX20" fmla="*/ 1563155 w 1593850"/>
                  <a:gd name="connsiteY20" fmla="*/ 520816 h 1659733"/>
                  <a:gd name="connsiteX21" fmla="*/ 1432930 w 1593850"/>
                  <a:gd name="connsiteY21" fmla="*/ 202655 h 1659733"/>
                  <a:gd name="connsiteX22" fmla="*/ 1415958 w 1593850"/>
                  <a:gd name="connsiteY22" fmla="*/ 184487 h 1659733"/>
                  <a:gd name="connsiteX23" fmla="*/ 1396320 w 1593850"/>
                  <a:gd name="connsiteY23" fmla="*/ 167572 h 1659733"/>
                  <a:gd name="connsiteX24" fmla="*/ 1092515 w 1593850"/>
                  <a:gd name="connsiteY24" fmla="*/ 31964 h 1659733"/>
                  <a:gd name="connsiteX25" fmla="*/ 817571 w 1593850"/>
                  <a:gd name="connsiteY25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180635 w 1593850"/>
                  <a:gd name="connsiteY10" fmla="*/ 1476259 h 1659733"/>
                  <a:gd name="connsiteX11" fmla="*/ 225917 w 1593850"/>
                  <a:gd name="connsiteY11" fmla="*/ 1514148 h 1659733"/>
                  <a:gd name="connsiteX12" fmla="*/ 539147 w 1593850"/>
                  <a:gd name="connsiteY12" fmla="*/ 1635728 h 1659733"/>
                  <a:gd name="connsiteX13" fmla="*/ 1092515 w 1593850"/>
                  <a:gd name="connsiteY13" fmla="*/ 1627769 h 1659733"/>
                  <a:gd name="connsiteX14" fmla="*/ 1396320 w 1593850"/>
                  <a:gd name="connsiteY14" fmla="*/ 1492161 h 1659733"/>
                  <a:gd name="connsiteX15" fmla="*/ 1411929 w 1593850"/>
                  <a:gd name="connsiteY15" fmla="*/ 1476259 h 1659733"/>
                  <a:gd name="connsiteX16" fmla="*/ 1417294 w 1593850"/>
                  <a:gd name="connsiteY16" fmla="*/ 1476259 h 1659733"/>
                  <a:gd name="connsiteX17" fmla="*/ 1454044 w 1593850"/>
                  <a:gd name="connsiteY17" fmla="*/ 1428362 h 1659733"/>
                  <a:gd name="connsiteX18" fmla="*/ 1570798 w 1593850"/>
                  <a:gd name="connsiteY18" fmla="*/ 1100331 h 1659733"/>
                  <a:gd name="connsiteX19" fmla="*/ 1563155 w 1593850"/>
                  <a:gd name="connsiteY19" fmla="*/ 520816 h 1659733"/>
                  <a:gd name="connsiteX20" fmla="*/ 1432930 w 1593850"/>
                  <a:gd name="connsiteY20" fmla="*/ 202655 h 1659733"/>
                  <a:gd name="connsiteX21" fmla="*/ 1415958 w 1593850"/>
                  <a:gd name="connsiteY21" fmla="*/ 184487 h 1659733"/>
                  <a:gd name="connsiteX22" fmla="*/ 1396320 w 1593850"/>
                  <a:gd name="connsiteY22" fmla="*/ 167572 h 1659733"/>
                  <a:gd name="connsiteX23" fmla="*/ 1092515 w 1593850"/>
                  <a:gd name="connsiteY23" fmla="*/ 31964 h 1659733"/>
                  <a:gd name="connsiteX24" fmla="*/ 817571 w 1593850"/>
                  <a:gd name="connsiteY24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17294 w 1593850"/>
                  <a:gd name="connsiteY15" fmla="*/ 1476259 h 1659733"/>
                  <a:gd name="connsiteX16" fmla="*/ 1454044 w 1593850"/>
                  <a:gd name="connsiteY16" fmla="*/ 1428362 h 1659733"/>
                  <a:gd name="connsiteX17" fmla="*/ 1570798 w 1593850"/>
                  <a:gd name="connsiteY17" fmla="*/ 1100331 h 1659733"/>
                  <a:gd name="connsiteX18" fmla="*/ 1563155 w 1593850"/>
                  <a:gd name="connsiteY18" fmla="*/ 520816 h 1659733"/>
                  <a:gd name="connsiteX19" fmla="*/ 1432930 w 1593850"/>
                  <a:gd name="connsiteY19" fmla="*/ 202655 h 1659733"/>
                  <a:gd name="connsiteX20" fmla="*/ 1415958 w 1593850"/>
                  <a:gd name="connsiteY20" fmla="*/ 184487 h 1659733"/>
                  <a:gd name="connsiteX21" fmla="*/ 1396320 w 1593850"/>
                  <a:gd name="connsiteY21" fmla="*/ 167572 h 1659733"/>
                  <a:gd name="connsiteX22" fmla="*/ 1092515 w 1593850"/>
                  <a:gd name="connsiteY22" fmla="*/ 31964 h 1659733"/>
                  <a:gd name="connsiteX23" fmla="*/ 817571 w 1593850"/>
                  <a:gd name="connsiteY23" fmla="*/ 148 h 1659733"/>
                  <a:gd name="connsiteX0" fmla="*/ 817571 w 1593850"/>
                  <a:gd name="connsiteY0" fmla="*/ 148 h 1659733"/>
                  <a:gd name="connsiteX1" fmla="*/ 539147 w 1593850"/>
                  <a:gd name="connsiteY1" fmla="*/ 24005 h 1659733"/>
                  <a:gd name="connsiteX2" fmla="*/ 225917 w 1593850"/>
                  <a:gd name="connsiteY2" fmla="*/ 145586 h 1659733"/>
                  <a:gd name="connsiteX3" fmla="*/ 180181 w 1593850"/>
                  <a:gd name="connsiteY3" fmla="*/ 183855 h 1659733"/>
                  <a:gd name="connsiteX4" fmla="*/ 180181 w 1593850"/>
                  <a:gd name="connsiteY4" fmla="*/ 184487 h 1659733"/>
                  <a:gd name="connsiteX5" fmla="*/ 160921 w 1593850"/>
                  <a:gd name="connsiteY5" fmla="*/ 202655 h 1659733"/>
                  <a:gd name="connsiteX6" fmla="*/ 30696 w 1593850"/>
                  <a:gd name="connsiteY6" fmla="*/ 520816 h 1659733"/>
                  <a:gd name="connsiteX7" fmla="*/ 23053 w 1593850"/>
                  <a:gd name="connsiteY7" fmla="*/ 1100331 h 1659733"/>
                  <a:gd name="connsiteX8" fmla="*/ 139808 w 1593850"/>
                  <a:gd name="connsiteY8" fmla="*/ 1428362 h 1659733"/>
                  <a:gd name="connsiteX9" fmla="*/ 176557 w 1593850"/>
                  <a:gd name="connsiteY9" fmla="*/ 1476259 h 1659733"/>
                  <a:gd name="connsiteX10" fmla="*/ 225917 w 1593850"/>
                  <a:gd name="connsiteY10" fmla="*/ 1514148 h 1659733"/>
                  <a:gd name="connsiteX11" fmla="*/ 539147 w 1593850"/>
                  <a:gd name="connsiteY11" fmla="*/ 1635728 h 1659733"/>
                  <a:gd name="connsiteX12" fmla="*/ 1092515 w 1593850"/>
                  <a:gd name="connsiteY12" fmla="*/ 1627769 h 1659733"/>
                  <a:gd name="connsiteX13" fmla="*/ 1396320 w 1593850"/>
                  <a:gd name="connsiteY13" fmla="*/ 1492161 h 1659733"/>
                  <a:gd name="connsiteX14" fmla="*/ 1411929 w 1593850"/>
                  <a:gd name="connsiteY14" fmla="*/ 1476259 h 1659733"/>
                  <a:gd name="connsiteX15" fmla="*/ 1454044 w 1593850"/>
                  <a:gd name="connsiteY15" fmla="*/ 1428362 h 1659733"/>
                  <a:gd name="connsiteX16" fmla="*/ 1570798 w 1593850"/>
                  <a:gd name="connsiteY16" fmla="*/ 1100331 h 1659733"/>
                  <a:gd name="connsiteX17" fmla="*/ 1563155 w 1593850"/>
                  <a:gd name="connsiteY17" fmla="*/ 520816 h 1659733"/>
                  <a:gd name="connsiteX18" fmla="*/ 1432930 w 1593850"/>
                  <a:gd name="connsiteY18" fmla="*/ 202655 h 1659733"/>
                  <a:gd name="connsiteX19" fmla="*/ 1415958 w 1593850"/>
                  <a:gd name="connsiteY19" fmla="*/ 184487 h 1659733"/>
                  <a:gd name="connsiteX20" fmla="*/ 1396320 w 1593850"/>
                  <a:gd name="connsiteY20" fmla="*/ 167572 h 1659733"/>
                  <a:gd name="connsiteX21" fmla="*/ 1092515 w 1593850"/>
                  <a:gd name="connsiteY21" fmla="*/ 31964 h 1659733"/>
                  <a:gd name="connsiteX22" fmla="*/ 817571 w 1593850"/>
                  <a:gd name="connsiteY22" fmla="*/ 148 h 1659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93850" h="1659733">
                    <a:moveTo>
                      <a:pt x="817571" y="148"/>
                    </a:moveTo>
                    <a:cubicBezTo>
                      <a:pt x="723314" y="-1208"/>
                      <a:pt x="628477" y="6716"/>
                      <a:pt x="539147" y="24005"/>
                    </a:cubicBezTo>
                    <a:cubicBezTo>
                      <a:pt x="408895" y="49216"/>
                      <a:pt x="301124" y="92132"/>
                      <a:pt x="225917" y="145586"/>
                    </a:cubicBezTo>
                    <a:lnTo>
                      <a:pt x="180181" y="183855"/>
                    </a:lnTo>
                    <a:lnTo>
                      <a:pt x="180181" y="184487"/>
                    </a:lnTo>
                    <a:lnTo>
                      <a:pt x="160921" y="202655"/>
                    </a:lnTo>
                    <a:cubicBezTo>
                      <a:pt x="105416" y="274133"/>
                      <a:pt x="59370" y="383584"/>
                      <a:pt x="30696" y="520816"/>
                    </a:cubicBezTo>
                    <a:cubicBezTo>
                      <a:pt x="-7382" y="703059"/>
                      <a:pt x="-10154" y="913229"/>
                      <a:pt x="23053" y="1100331"/>
                    </a:cubicBezTo>
                    <a:cubicBezTo>
                      <a:pt x="47263" y="1236738"/>
                      <a:pt x="88475" y="1349601"/>
                      <a:pt x="139808" y="1428362"/>
                    </a:cubicBezTo>
                    <a:lnTo>
                      <a:pt x="176557" y="1476259"/>
                    </a:lnTo>
                    <a:lnTo>
                      <a:pt x="225917" y="1514148"/>
                    </a:lnTo>
                    <a:cubicBezTo>
                      <a:pt x="301124" y="1567603"/>
                      <a:pt x="408895" y="1610517"/>
                      <a:pt x="539147" y="1635728"/>
                    </a:cubicBezTo>
                    <a:cubicBezTo>
                      <a:pt x="717807" y="1670307"/>
                      <a:pt x="918494" y="1667421"/>
                      <a:pt x="1092515" y="1627769"/>
                    </a:cubicBezTo>
                    <a:cubicBezTo>
                      <a:pt x="1223555" y="1597910"/>
                      <a:pt x="1328067" y="1549960"/>
                      <a:pt x="1396320" y="1492161"/>
                    </a:cubicBezTo>
                    <a:lnTo>
                      <a:pt x="1411929" y="1476259"/>
                    </a:lnTo>
                    <a:lnTo>
                      <a:pt x="1454044" y="1428362"/>
                    </a:lnTo>
                    <a:cubicBezTo>
                      <a:pt x="1505377" y="1349601"/>
                      <a:pt x="1546588" y="1236738"/>
                      <a:pt x="1570798" y="1100331"/>
                    </a:cubicBezTo>
                    <a:cubicBezTo>
                      <a:pt x="1604005" y="913229"/>
                      <a:pt x="1601233" y="703059"/>
                      <a:pt x="1563155" y="520816"/>
                    </a:cubicBezTo>
                    <a:cubicBezTo>
                      <a:pt x="1534481" y="383584"/>
                      <a:pt x="1488435" y="274133"/>
                      <a:pt x="1432930" y="202655"/>
                    </a:cubicBezTo>
                    <a:lnTo>
                      <a:pt x="1415958" y="184487"/>
                    </a:lnTo>
                    <a:lnTo>
                      <a:pt x="1396320" y="167572"/>
                    </a:lnTo>
                    <a:cubicBezTo>
                      <a:pt x="1328067" y="109773"/>
                      <a:pt x="1223555" y="61824"/>
                      <a:pt x="1092515" y="31964"/>
                    </a:cubicBezTo>
                    <a:cubicBezTo>
                      <a:pt x="1005504" y="12138"/>
                      <a:pt x="911828" y="1504"/>
                      <a:pt x="817571" y="1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FCA067"/>
                  </a:gs>
                  <a:gs pos="100000">
                    <a:srgbClr val="F2440D"/>
                  </a:gs>
                </a:gsLst>
                <a:lin ang="5400000" scaled="1"/>
              </a:gradFill>
              <a:ln w="9525">
                <a:solidFill>
                  <a:srgbClr val="AE4222"/>
                </a:solidFill>
              </a:ln>
              <a:effectLst>
                <a:outerShdw dist="12700" dir="5400000" algn="t" rotWithShape="0">
                  <a:srgbClr val="AE4222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22BBC76-E663-4879-915F-691B0E28A6C8}"/>
                  </a:ext>
                </a:extLst>
              </p:cNvPr>
              <p:cNvSpPr/>
              <p:nvPr/>
            </p:nvSpPr>
            <p:spPr>
              <a:xfrm flipH="1" flipV="1">
                <a:off x="3360389" y="3186221"/>
                <a:ext cx="551583" cy="231775"/>
              </a:xfrm>
              <a:custGeom>
                <a:avLst/>
                <a:gdLst>
                  <a:gd name="connsiteX0" fmla="*/ 576609 w 576609"/>
                  <a:gd name="connsiteY0" fmla="*/ 0 h 231775"/>
                  <a:gd name="connsiteX1" fmla="*/ 572017 w 576609"/>
                  <a:gd name="connsiteY1" fmla="*/ 0 h 231775"/>
                  <a:gd name="connsiteX2" fmla="*/ 558333 w 576609"/>
                  <a:gd name="connsiteY2" fmla="*/ 57486 h 231775"/>
                  <a:gd name="connsiteX3" fmla="*/ 532826 w 576609"/>
                  <a:gd name="connsiteY3" fmla="*/ 115294 h 231775"/>
                  <a:gd name="connsiteX4" fmla="*/ 517154 w 576609"/>
                  <a:gd name="connsiteY4" fmla="*/ 134737 h 231775"/>
                  <a:gd name="connsiteX5" fmla="*/ 511346 w 576609"/>
                  <a:gd name="connsiteY5" fmla="*/ 141193 h 231775"/>
                  <a:gd name="connsiteX6" fmla="*/ 398296 w 576609"/>
                  <a:gd name="connsiteY6" fmla="*/ 196244 h 231775"/>
                  <a:gd name="connsiteX7" fmla="*/ 192382 w 576609"/>
                  <a:gd name="connsiteY7" fmla="*/ 199475 h 231775"/>
                  <a:gd name="connsiteX8" fmla="*/ 75825 w 576609"/>
                  <a:gd name="connsiteY8" fmla="*/ 150119 h 231775"/>
                  <a:gd name="connsiteX9" fmla="*/ 57458 w 576609"/>
                  <a:gd name="connsiteY9" fmla="*/ 134737 h 231775"/>
                  <a:gd name="connsiteX10" fmla="*/ 43783 w 576609"/>
                  <a:gd name="connsiteY10" fmla="*/ 115294 h 231775"/>
                  <a:gd name="connsiteX11" fmla="*/ 18276 w 576609"/>
                  <a:gd name="connsiteY11" fmla="*/ 57486 h 231775"/>
                  <a:gd name="connsiteX12" fmla="*/ 4592 w 576609"/>
                  <a:gd name="connsiteY12" fmla="*/ 0 h 231775"/>
                  <a:gd name="connsiteX13" fmla="*/ 0 w 576609"/>
                  <a:gd name="connsiteY13" fmla="*/ 0 h 231775"/>
                  <a:gd name="connsiteX14" fmla="*/ 337 w 576609"/>
                  <a:gd name="connsiteY14" fmla="*/ 4683 h 231775"/>
                  <a:gd name="connsiteX15" fmla="*/ 43783 w 576609"/>
                  <a:gd name="connsiteY15" fmla="*/ 137849 h 231775"/>
                  <a:gd name="connsiteX16" fmla="*/ 57458 w 576609"/>
                  <a:gd name="connsiteY16" fmla="*/ 157293 h 231775"/>
                  <a:gd name="connsiteX17" fmla="*/ 75825 w 576609"/>
                  <a:gd name="connsiteY17" fmla="*/ 172675 h 231775"/>
                  <a:gd name="connsiteX18" fmla="*/ 192382 w 576609"/>
                  <a:gd name="connsiteY18" fmla="*/ 222030 h 231775"/>
                  <a:gd name="connsiteX19" fmla="*/ 295986 w 576609"/>
                  <a:gd name="connsiteY19" fmla="*/ 231715 h 231775"/>
                  <a:gd name="connsiteX20" fmla="*/ 398296 w 576609"/>
                  <a:gd name="connsiteY20" fmla="*/ 218799 h 231775"/>
                  <a:gd name="connsiteX21" fmla="*/ 511346 w 576609"/>
                  <a:gd name="connsiteY21" fmla="*/ 163749 h 231775"/>
                  <a:gd name="connsiteX22" fmla="*/ 517154 w 576609"/>
                  <a:gd name="connsiteY22" fmla="*/ 157293 h 231775"/>
                  <a:gd name="connsiteX23" fmla="*/ 532826 w 576609"/>
                  <a:gd name="connsiteY23" fmla="*/ 137849 h 231775"/>
                  <a:gd name="connsiteX24" fmla="*/ 576271 w 576609"/>
                  <a:gd name="connsiteY24" fmla="*/ 4683 h 231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6609" h="231775">
                    <a:moveTo>
                      <a:pt x="576609" y="0"/>
                    </a:moveTo>
                    <a:lnTo>
                      <a:pt x="572017" y="0"/>
                    </a:lnTo>
                    <a:lnTo>
                      <a:pt x="558333" y="57486"/>
                    </a:lnTo>
                    <a:cubicBezTo>
                      <a:pt x="550985" y="79859"/>
                      <a:pt x="542376" y="99307"/>
                      <a:pt x="532826" y="115294"/>
                    </a:cubicBezTo>
                    <a:lnTo>
                      <a:pt x="517154" y="134737"/>
                    </a:lnTo>
                    <a:lnTo>
                      <a:pt x="511346" y="141193"/>
                    </a:lnTo>
                    <a:cubicBezTo>
                      <a:pt x="485948" y="164657"/>
                      <a:pt x="447058" y="184122"/>
                      <a:pt x="398296" y="196244"/>
                    </a:cubicBezTo>
                    <a:cubicBezTo>
                      <a:pt x="333542" y="212341"/>
                      <a:pt x="258863" y="213513"/>
                      <a:pt x="192382" y="199475"/>
                    </a:cubicBezTo>
                    <a:cubicBezTo>
                      <a:pt x="143913" y="189240"/>
                      <a:pt x="103811" y="171819"/>
                      <a:pt x="75825" y="150119"/>
                    </a:cubicBezTo>
                    <a:lnTo>
                      <a:pt x="57458" y="134737"/>
                    </a:lnTo>
                    <a:lnTo>
                      <a:pt x="43783" y="115294"/>
                    </a:lnTo>
                    <a:cubicBezTo>
                      <a:pt x="34233" y="99307"/>
                      <a:pt x="25623" y="79859"/>
                      <a:pt x="18276" y="57486"/>
                    </a:cubicBezTo>
                    <a:lnTo>
                      <a:pt x="4592" y="0"/>
                    </a:lnTo>
                    <a:lnTo>
                      <a:pt x="0" y="0"/>
                    </a:lnTo>
                    <a:lnTo>
                      <a:pt x="337" y="4683"/>
                    </a:lnTo>
                    <a:cubicBezTo>
                      <a:pt x="9346" y="60058"/>
                      <a:pt x="24682" y="105875"/>
                      <a:pt x="43783" y="137849"/>
                    </a:cubicBezTo>
                    <a:lnTo>
                      <a:pt x="57458" y="157293"/>
                    </a:lnTo>
                    <a:lnTo>
                      <a:pt x="75825" y="172675"/>
                    </a:lnTo>
                    <a:cubicBezTo>
                      <a:pt x="103811" y="194374"/>
                      <a:pt x="143913" y="211796"/>
                      <a:pt x="192382" y="222030"/>
                    </a:cubicBezTo>
                    <a:cubicBezTo>
                      <a:pt x="225622" y="229049"/>
                      <a:pt x="260912" y="232266"/>
                      <a:pt x="295986" y="231715"/>
                    </a:cubicBezTo>
                    <a:cubicBezTo>
                      <a:pt x="331061" y="231165"/>
                      <a:pt x="365919" y="226847"/>
                      <a:pt x="398296" y="218799"/>
                    </a:cubicBezTo>
                    <a:cubicBezTo>
                      <a:pt x="447058" y="206678"/>
                      <a:pt x="485948" y="187212"/>
                      <a:pt x="511346" y="163749"/>
                    </a:cubicBezTo>
                    <a:lnTo>
                      <a:pt x="517154" y="157293"/>
                    </a:lnTo>
                    <a:lnTo>
                      <a:pt x="532826" y="137849"/>
                    </a:lnTo>
                    <a:cubicBezTo>
                      <a:pt x="551927" y="105875"/>
                      <a:pt x="567262" y="60058"/>
                      <a:pt x="576271" y="46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AA6C3CD3-5010-4721-B85B-99D167F3C26B}"/>
                  </a:ext>
                </a:extLst>
              </p:cNvPr>
              <p:cNvSpPr/>
              <p:nvPr/>
            </p:nvSpPr>
            <p:spPr>
              <a:xfrm rot="3955149">
                <a:off x="3833152" y="3346012"/>
                <a:ext cx="68279" cy="219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372E2358-5948-4817-9AB2-FD302A98F840}"/>
                </a:ext>
              </a:extLst>
            </p:cNvPr>
            <p:cNvSpPr txBox="1"/>
            <p:nvPr/>
          </p:nvSpPr>
          <p:spPr>
            <a:xfrm>
              <a:off x="3381143" y="3171552"/>
              <a:ext cx="59343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ln w="6350">
                    <a:solidFill>
                      <a:srgbClr val="AE4222"/>
                    </a:solidFill>
                  </a:ln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06</a:t>
              </a:r>
              <a:endParaRPr lang="zh-CN" altLang="en-US" sz="3200" dirty="0">
                <a:ln w="6350">
                  <a:solidFill>
                    <a:srgbClr val="AE4222"/>
                  </a:solidFill>
                </a:ln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6FEE2BC-ADAF-4CEE-AFBC-18346BEA9DB1}"/>
              </a:ext>
            </a:extLst>
          </p:cNvPr>
          <p:cNvGrpSpPr/>
          <p:nvPr/>
        </p:nvGrpSpPr>
        <p:grpSpPr>
          <a:xfrm>
            <a:off x="678274" y="3056448"/>
            <a:ext cx="2222778" cy="1532024"/>
            <a:chOff x="6507085" y="1122780"/>
            <a:chExt cx="3578705" cy="2642324"/>
          </a:xfrm>
        </p:grpSpPr>
        <p:sp>
          <p:nvSpPr>
            <p:cNvPr id="59" name="图形 87">
              <a:extLst>
                <a:ext uri="{FF2B5EF4-FFF2-40B4-BE49-F238E27FC236}">
                  <a16:creationId xmlns:a16="http://schemas.microsoft.com/office/drawing/2014/main" id="{5C4FD94E-D454-49C1-A89D-8D9302DAE897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0" name="图形 87">
              <a:extLst>
                <a:ext uri="{FF2B5EF4-FFF2-40B4-BE49-F238E27FC236}">
                  <a16:creationId xmlns:a16="http://schemas.microsoft.com/office/drawing/2014/main" id="{79E11A2D-0B0B-4A66-944E-E9F4D83BE2C7}"/>
                </a:ext>
              </a:extLst>
            </p:cNvPr>
            <p:cNvSpPr/>
            <p:nvPr/>
          </p:nvSpPr>
          <p:spPr>
            <a:xfrm>
              <a:off x="6668772" y="1282117"/>
              <a:ext cx="3235767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1" name="图形 87">
              <a:extLst>
                <a:ext uri="{FF2B5EF4-FFF2-40B4-BE49-F238E27FC236}">
                  <a16:creationId xmlns:a16="http://schemas.microsoft.com/office/drawing/2014/main" id="{0325E065-AB4B-42E1-A4AD-B9AEDB11E4B1}"/>
                </a:ext>
              </a:extLst>
            </p:cNvPr>
            <p:cNvSpPr/>
            <p:nvPr/>
          </p:nvSpPr>
          <p:spPr>
            <a:xfrm>
              <a:off x="6613860" y="1207519"/>
              <a:ext cx="3365156" cy="247284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A57DE71-2D84-4FC1-908F-E74F9FB1E5A2}"/>
              </a:ext>
            </a:extLst>
          </p:cNvPr>
          <p:cNvGrpSpPr/>
          <p:nvPr/>
        </p:nvGrpSpPr>
        <p:grpSpPr>
          <a:xfrm>
            <a:off x="4166074" y="1836799"/>
            <a:ext cx="2222778" cy="1532024"/>
            <a:chOff x="6507085" y="1122780"/>
            <a:chExt cx="3578705" cy="2642324"/>
          </a:xfrm>
        </p:grpSpPr>
        <p:sp>
          <p:nvSpPr>
            <p:cNvPr id="68" name="图形 87">
              <a:extLst>
                <a:ext uri="{FF2B5EF4-FFF2-40B4-BE49-F238E27FC236}">
                  <a16:creationId xmlns:a16="http://schemas.microsoft.com/office/drawing/2014/main" id="{836D5CF0-1D3C-4AE9-9038-67D52E1C0705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69" name="图形 87">
              <a:extLst>
                <a:ext uri="{FF2B5EF4-FFF2-40B4-BE49-F238E27FC236}">
                  <a16:creationId xmlns:a16="http://schemas.microsoft.com/office/drawing/2014/main" id="{5C726A86-F6ED-41E5-A748-9937B1881EB3}"/>
                </a:ext>
              </a:extLst>
            </p:cNvPr>
            <p:cNvSpPr/>
            <p:nvPr/>
          </p:nvSpPr>
          <p:spPr>
            <a:xfrm>
              <a:off x="6668772" y="1282117"/>
              <a:ext cx="3235767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0" name="图形 87">
              <a:extLst>
                <a:ext uri="{FF2B5EF4-FFF2-40B4-BE49-F238E27FC236}">
                  <a16:creationId xmlns:a16="http://schemas.microsoft.com/office/drawing/2014/main" id="{0D7B43DA-E5E4-4123-915C-CE3F1CDAF405}"/>
                </a:ext>
              </a:extLst>
            </p:cNvPr>
            <p:cNvSpPr/>
            <p:nvPr/>
          </p:nvSpPr>
          <p:spPr>
            <a:xfrm>
              <a:off x="6613860" y="1207519"/>
              <a:ext cx="3365156" cy="247284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DEACA0E-72F9-4B23-831A-DBCEE1B5A927}"/>
              </a:ext>
            </a:extLst>
          </p:cNvPr>
          <p:cNvGrpSpPr/>
          <p:nvPr/>
        </p:nvGrpSpPr>
        <p:grpSpPr>
          <a:xfrm>
            <a:off x="7785795" y="1529952"/>
            <a:ext cx="2222778" cy="1532024"/>
            <a:chOff x="6507085" y="1122780"/>
            <a:chExt cx="3578705" cy="2642324"/>
          </a:xfrm>
        </p:grpSpPr>
        <p:sp>
          <p:nvSpPr>
            <p:cNvPr id="72" name="图形 87">
              <a:extLst>
                <a:ext uri="{FF2B5EF4-FFF2-40B4-BE49-F238E27FC236}">
                  <a16:creationId xmlns:a16="http://schemas.microsoft.com/office/drawing/2014/main" id="{3A094B3B-22B4-48A0-B57F-8417093CDA52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3" name="图形 87">
              <a:extLst>
                <a:ext uri="{FF2B5EF4-FFF2-40B4-BE49-F238E27FC236}">
                  <a16:creationId xmlns:a16="http://schemas.microsoft.com/office/drawing/2014/main" id="{D0CFBBAD-C501-4E95-9711-431843B9B9C5}"/>
                </a:ext>
              </a:extLst>
            </p:cNvPr>
            <p:cNvSpPr/>
            <p:nvPr/>
          </p:nvSpPr>
          <p:spPr>
            <a:xfrm>
              <a:off x="6668772" y="1282117"/>
              <a:ext cx="3235767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4" name="图形 87">
              <a:extLst>
                <a:ext uri="{FF2B5EF4-FFF2-40B4-BE49-F238E27FC236}">
                  <a16:creationId xmlns:a16="http://schemas.microsoft.com/office/drawing/2014/main" id="{4CB62602-5D6C-482D-BA71-5BBFB0F81E42}"/>
                </a:ext>
              </a:extLst>
            </p:cNvPr>
            <p:cNvSpPr/>
            <p:nvPr/>
          </p:nvSpPr>
          <p:spPr>
            <a:xfrm>
              <a:off x="6613860" y="1207519"/>
              <a:ext cx="3365156" cy="247284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B46C5570-CB1A-41D2-8EF2-FD629525BDF5}"/>
              </a:ext>
            </a:extLst>
          </p:cNvPr>
          <p:cNvGrpSpPr/>
          <p:nvPr/>
        </p:nvGrpSpPr>
        <p:grpSpPr>
          <a:xfrm>
            <a:off x="2537687" y="5039493"/>
            <a:ext cx="2222778" cy="1532024"/>
            <a:chOff x="6507085" y="1122780"/>
            <a:chExt cx="3578705" cy="2642324"/>
          </a:xfrm>
        </p:grpSpPr>
        <p:sp>
          <p:nvSpPr>
            <p:cNvPr id="76" name="图形 87">
              <a:extLst>
                <a:ext uri="{FF2B5EF4-FFF2-40B4-BE49-F238E27FC236}">
                  <a16:creationId xmlns:a16="http://schemas.microsoft.com/office/drawing/2014/main" id="{504B0C8B-4E07-4023-B92D-652BA5B7D7ED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7" name="图形 87">
              <a:extLst>
                <a:ext uri="{FF2B5EF4-FFF2-40B4-BE49-F238E27FC236}">
                  <a16:creationId xmlns:a16="http://schemas.microsoft.com/office/drawing/2014/main" id="{348513BE-F01F-4F66-AD00-0F9662464A13}"/>
                </a:ext>
              </a:extLst>
            </p:cNvPr>
            <p:cNvSpPr/>
            <p:nvPr/>
          </p:nvSpPr>
          <p:spPr>
            <a:xfrm>
              <a:off x="6668772" y="1282117"/>
              <a:ext cx="3235767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78" name="图形 87">
              <a:extLst>
                <a:ext uri="{FF2B5EF4-FFF2-40B4-BE49-F238E27FC236}">
                  <a16:creationId xmlns:a16="http://schemas.microsoft.com/office/drawing/2014/main" id="{27F28E9A-CC26-4C00-8A0D-F05D2A8370C6}"/>
                </a:ext>
              </a:extLst>
            </p:cNvPr>
            <p:cNvSpPr/>
            <p:nvPr/>
          </p:nvSpPr>
          <p:spPr>
            <a:xfrm>
              <a:off x="6613860" y="1207519"/>
              <a:ext cx="3365156" cy="247284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70C20C8-F05B-4553-A907-EF1D7725985A}"/>
              </a:ext>
            </a:extLst>
          </p:cNvPr>
          <p:cNvGrpSpPr/>
          <p:nvPr/>
        </p:nvGrpSpPr>
        <p:grpSpPr>
          <a:xfrm>
            <a:off x="6025487" y="4085243"/>
            <a:ext cx="2222778" cy="1532024"/>
            <a:chOff x="6507085" y="1122780"/>
            <a:chExt cx="3578705" cy="2642324"/>
          </a:xfrm>
        </p:grpSpPr>
        <p:sp>
          <p:nvSpPr>
            <p:cNvPr id="80" name="图形 87">
              <a:extLst>
                <a:ext uri="{FF2B5EF4-FFF2-40B4-BE49-F238E27FC236}">
                  <a16:creationId xmlns:a16="http://schemas.microsoft.com/office/drawing/2014/main" id="{CE5C5300-AE80-4172-81C5-BF23A8DB1FB4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81" name="图形 87">
              <a:extLst>
                <a:ext uri="{FF2B5EF4-FFF2-40B4-BE49-F238E27FC236}">
                  <a16:creationId xmlns:a16="http://schemas.microsoft.com/office/drawing/2014/main" id="{41C1B3F3-29C2-4BB6-B89A-266AAD585449}"/>
                </a:ext>
              </a:extLst>
            </p:cNvPr>
            <p:cNvSpPr/>
            <p:nvPr/>
          </p:nvSpPr>
          <p:spPr>
            <a:xfrm>
              <a:off x="6668772" y="1282117"/>
              <a:ext cx="3235767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82" name="图形 87">
              <a:extLst>
                <a:ext uri="{FF2B5EF4-FFF2-40B4-BE49-F238E27FC236}">
                  <a16:creationId xmlns:a16="http://schemas.microsoft.com/office/drawing/2014/main" id="{448F960C-1554-4ECD-A48D-73B0244EFA73}"/>
                </a:ext>
              </a:extLst>
            </p:cNvPr>
            <p:cNvSpPr/>
            <p:nvPr/>
          </p:nvSpPr>
          <p:spPr>
            <a:xfrm>
              <a:off x="6613860" y="1207519"/>
              <a:ext cx="3365156" cy="247284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87B11D5-8B70-4735-A93F-DCE43854798F}"/>
              </a:ext>
            </a:extLst>
          </p:cNvPr>
          <p:cNvGrpSpPr/>
          <p:nvPr/>
        </p:nvGrpSpPr>
        <p:grpSpPr>
          <a:xfrm>
            <a:off x="9645208" y="3746892"/>
            <a:ext cx="2222778" cy="1532024"/>
            <a:chOff x="6507085" y="1122780"/>
            <a:chExt cx="3578705" cy="2642324"/>
          </a:xfrm>
        </p:grpSpPr>
        <p:sp>
          <p:nvSpPr>
            <p:cNvPr id="84" name="图形 87">
              <a:extLst>
                <a:ext uri="{FF2B5EF4-FFF2-40B4-BE49-F238E27FC236}">
                  <a16:creationId xmlns:a16="http://schemas.microsoft.com/office/drawing/2014/main" id="{EE440AD8-E5C1-4B04-8AAF-31CEADB85371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85" name="图形 87">
              <a:extLst>
                <a:ext uri="{FF2B5EF4-FFF2-40B4-BE49-F238E27FC236}">
                  <a16:creationId xmlns:a16="http://schemas.microsoft.com/office/drawing/2014/main" id="{2CED22AA-586C-420B-81D2-81C176F84C81}"/>
                </a:ext>
              </a:extLst>
            </p:cNvPr>
            <p:cNvSpPr/>
            <p:nvPr/>
          </p:nvSpPr>
          <p:spPr>
            <a:xfrm>
              <a:off x="6668772" y="1282117"/>
              <a:ext cx="3235767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86" name="图形 87">
              <a:extLst>
                <a:ext uri="{FF2B5EF4-FFF2-40B4-BE49-F238E27FC236}">
                  <a16:creationId xmlns:a16="http://schemas.microsoft.com/office/drawing/2014/main" id="{58ADD1D1-F7CD-4026-A307-4C2FE311C47D}"/>
                </a:ext>
              </a:extLst>
            </p:cNvPr>
            <p:cNvSpPr/>
            <p:nvPr/>
          </p:nvSpPr>
          <p:spPr>
            <a:xfrm>
              <a:off x="6613860" y="1207519"/>
              <a:ext cx="3365156" cy="247284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 dirty="0"/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1112F95-050D-469A-B388-00AE5BFDC1D8}"/>
              </a:ext>
            </a:extLst>
          </p:cNvPr>
          <p:cNvGrpSpPr/>
          <p:nvPr/>
        </p:nvGrpSpPr>
        <p:grpSpPr>
          <a:xfrm>
            <a:off x="377782" y="506777"/>
            <a:ext cx="3374355" cy="1173601"/>
            <a:chOff x="3411290" y="302578"/>
            <a:chExt cx="4361110" cy="1516795"/>
          </a:xfrm>
        </p:grpSpPr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4AC8680F-5E93-4D7A-8D5B-A40A8EF80462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DEA24B41-803D-4296-BF69-046EA370AED2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BCB35248-A6A3-4E45-9F05-76B7B391DD64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0FB95FD1-76A4-4EC2-81EC-6C297BFCAA57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8FDBA7A-DDC0-4704-8EB0-BA3776D17E65}"/>
              </a:ext>
            </a:extLst>
          </p:cNvPr>
          <p:cNvSpPr txBox="1"/>
          <p:nvPr/>
        </p:nvSpPr>
        <p:spPr>
          <a:xfrm>
            <a:off x="1046411" y="3306371"/>
            <a:ext cx="16393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这里插入对应内容</a:t>
            </a:r>
          </a:p>
        </p:txBody>
      </p:sp>
    </p:spTree>
    <p:extLst>
      <p:ext uri="{BB962C8B-B14F-4D97-AF65-F5344CB8AC3E}">
        <p14:creationId xmlns:p14="http://schemas.microsoft.com/office/powerpoint/2010/main" val="2145510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图片 124" descr="山上的风景&#10;&#10;描述已自动生成">
            <a:extLst>
              <a:ext uri="{FF2B5EF4-FFF2-40B4-BE49-F238E27FC236}">
                <a16:creationId xmlns:a16="http://schemas.microsoft.com/office/drawing/2014/main" id="{708171E2-7A01-456B-A4EA-D614B323DBA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42EB9A0F-350F-433F-9A6F-5CAA6F0692B6}"/>
              </a:ext>
            </a:extLst>
          </p:cNvPr>
          <p:cNvGrpSpPr/>
          <p:nvPr/>
        </p:nvGrpSpPr>
        <p:grpSpPr>
          <a:xfrm>
            <a:off x="1766413" y="1723364"/>
            <a:ext cx="1154228" cy="1160258"/>
            <a:chOff x="5765617" y="2172178"/>
            <a:chExt cx="1154228" cy="1160258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7B4B933-17FF-452F-8CEC-5FE4FFFD92DF}"/>
                </a:ext>
              </a:extLst>
            </p:cNvPr>
            <p:cNvGrpSpPr/>
            <p:nvPr/>
          </p:nvGrpSpPr>
          <p:grpSpPr>
            <a:xfrm>
              <a:off x="5765617" y="2172178"/>
              <a:ext cx="1154228" cy="1160258"/>
              <a:chOff x="3783948" y="2028825"/>
              <a:chExt cx="1055245" cy="1060758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04B633C6-37B7-4AFF-B061-81410A486CCD}"/>
                  </a:ext>
                </a:extLst>
              </p:cNvPr>
              <p:cNvGrpSpPr/>
              <p:nvPr/>
            </p:nvGrpSpPr>
            <p:grpSpPr>
              <a:xfrm>
                <a:off x="3783948" y="2028825"/>
                <a:ext cx="1055245" cy="1060758"/>
                <a:chOff x="3783948" y="2019746"/>
                <a:chExt cx="1064277" cy="1069837"/>
              </a:xfrm>
            </p:grpSpPr>
            <p:sp>
              <p:nvSpPr>
                <p:cNvPr id="57" name="椭圆 3">
                  <a:extLst>
                    <a:ext uri="{FF2B5EF4-FFF2-40B4-BE49-F238E27FC236}">
                      <a16:creationId xmlns:a16="http://schemas.microsoft.com/office/drawing/2014/main" id="{D0EAF210-C351-4420-A20F-24A118077701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F94D079E-ABFE-40CC-A427-F1413F20338F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E754AADA-22F7-445D-9BF4-4EA6365D9A59}"/>
                  </a:ext>
                </a:extLst>
              </p:cNvPr>
              <p:cNvGrpSpPr/>
              <p:nvPr/>
            </p:nvGrpSpPr>
            <p:grpSpPr>
              <a:xfrm>
                <a:off x="3923007" y="2168211"/>
                <a:ext cx="775539" cy="785099"/>
                <a:chOff x="1781862" y="2126658"/>
                <a:chExt cx="1513788" cy="1532450"/>
              </a:xfrm>
            </p:grpSpPr>
            <p:sp>
              <p:nvSpPr>
                <p:cNvPr id="50" name="椭圆 3">
                  <a:extLst>
                    <a:ext uri="{FF2B5EF4-FFF2-40B4-BE49-F238E27FC236}">
                      <a16:creationId xmlns:a16="http://schemas.microsoft.com/office/drawing/2014/main" id="{D80E5D45-03C3-4491-8996-5916AFDA10E7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67D2FC0-889C-4643-89D3-70C31E461503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7C43C0FA-C522-4C30-9AC7-843547F03043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53" name="椭圆 3">
                  <a:extLst>
                    <a:ext uri="{FF2B5EF4-FFF2-40B4-BE49-F238E27FC236}">
                      <a16:creationId xmlns:a16="http://schemas.microsoft.com/office/drawing/2014/main" id="{D3F0203C-E140-4EDB-8E65-4D494EFE3925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54" name="椭圆 53">
                  <a:extLst>
                    <a:ext uri="{FF2B5EF4-FFF2-40B4-BE49-F238E27FC236}">
                      <a16:creationId xmlns:a16="http://schemas.microsoft.com/office/drawing/2014/main" id="{5CF93A72-EEAA-4A9B-9ACB-DB729CCCE62A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55" name="椭圆 54">
                  <a:extLst>
                    <a:ext uri="{FF2B5EF4-FFF2-40B4-BE49-F238E27FC236}">
                      <a16:creationId xmlns:a16="http://schemas.microsoft.com/office/drawing/2014/main" id="{B8E66090-7E35-4E3B-BEBB-415F565529DC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56" name="椭圆 55">
                  <a:extLst>
                    <a:ext uri="{FF2B5EF4-FFF2-40B4-BE49-F238E27FC236}">
                      <a16:creationId xmlns:a16="http://schemas.microsoft.com/office/drawing/2014/main" id="{B15C8FDB-0D5B-497C-BA05-EED265664C55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6C56BDB-D9F2-47A6-BEDD-834247687378}"/>
                </a:ext>
              </a:extLst>
            </p:cNvPr>
            <p:cNvSpPr txBox="1"/>
            <p:nvPr/>
          </p:nvSpPr>
          <p:spPr>
            <a:xfrm>
              <a:off x="5950709" y="2212484"/>
              <a:ext cx="95760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01</a:t>
              </a:r>
              <a:endPara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CC5CC1A-C46C-473D-A4D5-AA2DB686A3AE}"/>
              </a:ext>
            </a:extLst>
          </p:cNvPr>
          <p:cNvGrpSpPr/>
          <p:nvPr/>
        </p:nvGrpSpPr>
        <p:grpSpPr>
          <a:xfrm>
            <a:off x="9338059" y="1723364"/>
            <a:ext cx="1154228" cy="1160258"/>
            <a:chOff x="5765617" y="2172178"/>
            <a:chExt cx="1154228" cy="1160258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275C2C2D-7C09-4D91-A7D3-A119742D5D44}"/>
                </a:ext>
              </a:extLst>
            </p:cNvPr>
            <p:cNvGrpSpPr/>
            <p:nvPr/>
          </p:nvGrpSpPr>
          <p:grpSpPr>
            <a:xfrm>
              <a:off x="5765617" y="2172178"/>
              <a:ext cx="1154228" cy="1160258"/>
              <a:chOff x="3783948" y="2028825"/>
              <a:chExt cx="1055245" cy="1060758"/>
            </a:xfrm>
          </p:grpSpPr>
          <p:grpSp>
            <p:nvGrpSpPr>
              <p:cNvPr id="76" name="组合 75">
                <a:extLst>
                  <a:ext uri="{FF2B5EF4-FFF2-40B4-BE49-F238E27FC236}">
                    <a16:creationId xmlns:a16="http://schemas.microsoft.com/office/drawing/2014/main" id="{6298C47B-50C2-4626-9076-4A0B28CAEB39}"/>
                  </a:ext>
                </a:extLst>
              </p:cNvPr>
              <p:cNvGrpSpPr/>
              <p:nvPr/>
            </p:nvGrpSpPr>
            <p:grpSpPr>
              <a:xfrm>
                <a:off x="3783948" y="2028825"/>
                <a:ext cx="1055245" cy="1060758"/>
                <a:chOff x="3783948" y="2019746"/>
                <a:chExt cx="1064277" cy="1069837"/>
              </a:xfrm>
            </p:grpSpPr>
            <p:sp>
              <p:nvSpPr>
                <p:cNvPr id="85" name="椭圆 3">
                  <a:extLst>
                    <a:ext uri="{FF2B5EF4-FFF2-40B4-BE49-F238E27FC236}">
                      <a16:creationId xmlns:a16="http://schemas.microsoft.com/office/drawing/2014/main" id="{6AB260E3-2913-4E24-AD68-12B4E1623C6B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ADCF9CBB-BCCB-4317-9518-BB9E1FC95FCC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</p:grp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id="{3759FE58-130D-4B73-A8CC-760B329482D9}"/>
                  </a:ext>
                </a:extLst>
              </p:cNvPr>
              <p:cNvGrpSpPr/>
              <p:nvPr/>
            </p:nvGrpSpPr>
            <p:grpSpPr>
              <a:xfrm>
                <a:off x="3923007" y="2168211"/>
                <a:ext cx="775539" cy="785099"/>
                <a:chOff x="1781862" y="2126658"/>
                <a:chExt cx="1513788" cy="1532450"/>
              </a:xfrm>
            </p:grpSpPr>
            <p:sp>
              <p:nvSpPr>
                <p:cNvPr id="78" name="椭圆 3">
                  <a:extLst>
                    <a:ext uri="{FF2B5EF4-FFF2-40B4-BE49-F238E27FC236}">
                      <a16:creationId xmlns:a16="http://schemas.microsoft.com/office/drawing/2014/main" id="{D4FF3024-442C-404C-8862-D4D8B6434915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36668024-4B48-4AF2-9C14-045CD0FE2BD3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ABB3B831-87BD-4255-95CB-459A8886A613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81" name="椭圆 3">
                  <a:extLst>
                    <a:ext uri="{FF2B5EF4-FFF2-40B4-BE49-F238E27FC236}">
                      <a16:creationId xmlns:a16="http://schemas.microsoft.com/office/drawing/2014/main" id="{6E1245E0-AA84-4901-931D-E068F52E996A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82" name="椭圆 81">
                  <a:extLst>
                    <a:ext uri="{FF2B5EF4-FFF2-40B4-BE49-F238E27FC236}">
                      <a16:creationId xmlns:a16="http://schemas.microsoft.com/office/drawing/2014/main" id="{24D40941-CA24-4011-B9D9-BAB212EF4045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83" name="椭圆 82">
                  <a:extLst>
                    <a:ext uri="{FF2B5EF4-FFF2-40B4-BE49-F238E27FC236}">
                      <a16:creationId xmlns:a16="http://schemas.microsoft.com/office/drawing/2014/main" id="{58C8DE00-E634-4392-8311-6970F4D81CDE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84" name="椭圆 83">
                  <a:extLst>
                    <a:ext uri="{FF2B5EF4-FFF2-40B4-BE49-F238E27FC236}">
                      <a16:creationId xmlns:a16="http://schemas.microsoft.com/office/drawing/2014/main" id="{EA395ABC-96D1-48DC-A15B-CD4D1047CC30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</p:grp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DFEF797-BCF1-473D-8A63-F1C7475EF96D}"/>
                </a:ext>
              </a:extLst>
            </p:cNvPr>
            <p:cNvSpPr txBox="1"/>
            <p:nvPr/>
          </p:nvSpPr>
          <p:spPr>
            <a:xfrm>
              <a:off x="5925058" y="2212484"/>
              <a:ext cx="95760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03</a:t>
              </a:r>
              <a:endPara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B9448C86-85FC-4D5F-9586-42CF45B370BF}"/>
              </a:ext>
            </a:extLst>
          </p:cNvPr>
          <p:cNvGrpSpPr/>
          <p:nvPr/>
        </p:nvGrpSpPr>
        <p:grpSpPr>
          <a:xfrm>
            <a:off x="5600891" y="1723364"/>
            <a:ext cx="1154228" cy="1160258"/>
            <a:chOff x="5600891" y="1723364"/>
            <a:chExt cx="1154228" cy="1160258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CC40C9FA-B456-4EB6-B5D3-96F17E556936}"/>
                </a:ext>
              </a:extLst>
            </p:cNvPr>
            <p:cNvGrpSpPr/>
            <p:nvPr/>
          </p:nvGrpSpPr>
          <p:grpSpPr>
            <a:xfrm>
              <a:off x="5600891" y="1723364"/>
              <a:ext cx="1154228" cy="1160258"/>
              <a:chOff x="3783948" y="2028825"/>
              <a:chExt cx="1055245" cy="1060758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D02D86E1-3385-4A1C-9048-1B1F5F435F54}"/>
                  </a:ext>
                </a:extLst>
              </p:cNvPr>
              <p:cNvGrpSpPr/>
              <p:nvPr/>
            </p:nvGrpSpPr>
            <p:grpSpPr>
              <a:xfrm>
                <a:off x="3783948" y="2028825"/>
                <a:ext cx="1055245" cy="1060758"/>
                <a:chOff x="3783948" y="2019746"/>
                <a:chExt cx="1064277" cy="1069837"/>
              </a:xfrm>
            </p:grpSpPr>
            <p:sp>
              <p:nvSpPr>
                <p:cNvPr id="71" name="椭圆 3">
                  <a:extLst>
                    <a:ext uri="{FF2B5EF4-FFF2-40B4-BE49-F238E27FC236}">
                      <a16:creationId xmlns:a16="http://schemas.microsoft.com/office/drawing/2014/main" id="{3D9AAECC-1D8E-421A-9B9A-23E0473304FE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7873D1C5-B7EF-465E-BD2C-17D972153A3C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</p:grpSp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97A9572C-6A26-49EA-8B52-2F8A8EC0A1BA}"/>
                  </a:ext>
                </a:extLst>
              </p:cNvPr>
              <p:cNvGrpSpPr/>
              <p:nvPr/>
            </p:nvGrpSpPr>
            <p:grpSpPr>
              <a:xfrm>
                <a:off x="3923007" y="2168211"/>
                <a:ext cx="775539" cy="785099"/>
                <a:chOff x="1781862" y="2126658"/>
                <a:chExt cx="1513788" cy="1532450"/>
              </a:xfrm>
            </p:grpSpPr>
            <p:sp>
              <p:nvSpPr>
                <p:cNvPr id="64" name="椭圆 3">
                  <a:extLst>
                    <a:ext uri="{FF2B5EF4-FFF2-40B4-BE49-F238E27FC236}">
                      <a16:creationId xmlns:a16="http://schemas.microsoft.com/office/drawing/2014/main" id="{88A9E91B-FEA7-48C4-936D-86B5E028AF49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CA79B51F-8FAE-454E-8CC9-F28B7A10CD8C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3E6E901F-2EDF-4FDF-B9B4-1655CD0F7F72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7" name="椭圆 3">
                  <a:extLst>
                    <a:ext uri="{FF2B5EF4-FFF2-40B4-BE49-F238E27FC236}">
                      <a16:creationId xmlns:a16="http://schemas.microsoft.com/office/drawing/2014/main" id="{9BED1E5B-45E2-482D-A998-695F6E770156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8" name="椭圆 67">
                  <a:extLst>
                    <a:ext uri="{FF2B5EF4-FFF2-40B4-BE49-F238E27FC236}">
                      <a16:creationId xmlns:a16="http://schemas.microsoft.com/office/drawing/2014/main" id="{A74E940B-D305-4765-93FF-DE535431FB96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69" name="椭圆 68">
                  <a:extLst>
                    <a:ext uri="{FF2B5EF4-FFF2-40B4-BE49-F238E27FC236}">
                      <a16:creationId xmlns:a16="http://schemas.microsoft.com/office/drawing/2014/main" id="{52576DCE-F56B-49D6-B01D-181393C8B76C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  <p:sp>
              <p:nvSpPr>
                <p:cNvPr id="70" name="椭圆 69">
                  <a:extLst>
                    <a:ext uri="{FF2B5EF4-FFF2-40B4-BE49-F238E27FC236}">
                      <a16:creationId xmlns:a16="http://schemas.microsoft.com/office/drawing/2014/main" id="{1173DEE9-CA09-4823-BC71-7256351EF265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100"/>
                </a:p>
              </p:txBody>
            </p:sp>
          </p:grp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DE0DA3DA-3F99-4D71-B4B4-35B4B4E9DCC9}"/>
                </a:ext>
              </a:extLst>
            </p:cNvPr>
            <p:cNvSpPr txBox="1"/>
            <p:nvPr/>
          </p:nvSpPr>
          <p:spPr>
            <a:xfrm>
              <a:off x="5760332" y="1763670"/>
              <a:ext cx="95760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02</a:t>
              </a:r>
              <a:endParaRPr lang="zh-CN" altLang="en-US" sz="60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C7BACD5-7B0E-411C-A63C-F2CCC66CCF68}"/>
              </a:ext>
            </a:extLst>
          </p:cNvPr>
          <p:cNvGrpSpPr/>
          <p:nvPr/>
        </p:nvGrpSpPr>
        <p:grpSpPr>
          <a:xfrm>
            <a:off x="543855" y="3402238"/>
            <a:ext cx="3578705" cy="2642324"/>
            <a:chOff x="837605" y="3605438"/>
            <a:chExt cx="3578705" cy="2642324"/>
          </a:xfrm>
        </p:grpSpPr>
        <p:sp>
          <p:nvSpPr>
            <p:cNvPr id="89" name="图形 87">
              <a:extLst>
                <a:ext uri="{FF2B5EF4-FFF2-40B4-BE49-F238E27FC236}">
                  <a16:creationId xmlns:a16="http://schemas.microsoft.com/office/drawing/2014/main" id="{F82EF8BB-0720-4F5F-9256-F94B75744B39}"/>
                </a:ext>
              </a:extLst>
            </p:cNvPr>
            <p:cNvSpPr/>
            <p:nvPr/>
          </p:nvSpPr>
          <p:spPr>
            <a:xfrm>
              <a:off x="837605" y="3605438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图形 87">
              <a:extLst>
                <a:ext uri="{FF2B5EF4-FFF2-40B4-BE49-F238E27FC236}">
                  <a16:creationId xmlns:a16="http://schemas.microsoft.com/office/drawing/2014/main" id="{F584917D-4025-4B06-A1AE-852A04FCF566}"/>
                </a:ext>
              </a:extLst>
            </p:cNvPr>
            <p:cNvSpPr/>
            <p:nvPr/>
          </p:nvSpPr>
          <p:spPr>
            <a:xfrm>
              <a:off x="989657" y="4257675"/>
              <a:ext cx="3274599" cy="1813377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图形 87">
              <a:extLst>
                <a:ext uri="{FF2B5EF4-FFF2-40B4-BE49-F238E27FC236}">
                  <a16:creationId xmlns:a16="http://schemas.microsoft.com/office/drawing/2014/main" id="{6CD5551F-B8C8-4D96-B5B4-4BA2896262CA}"/>
                </a:ext>
              </a:extLst>
            </p:cNvPr>
            <p:cNvSpPr/>
            <p:nvPr/>
          </p:nvSpPr>
          <p:spPr>
            <a:xfrm>
              <a:off x="899757" y="3657386"/>
              <a:ext cx="3454400" cy="253842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B60F5A11-266D-441A-BFB2-1B69CF1B3805}"/>
                </a:ext>
              </a:extLst>
            </p:cNvPr>
            <p:cNvGrpSpPr/>
            <p:nvPr/>
          </p:nvGrpSpPr>
          <p:grpSpPr>
            <a:xfrm>
              <a:off x="1964773" y="3742453"/>
              <a:ext cx="1576146" cy="417591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矩形: 圆角 97">
                <a:extLst>
                  <a:ext uri="{FF2B5EF4-FFF2-40B4-BE49-F238E27FC236}">
                    <a16:creationId xmlns:a16="http://schemas.microsoft.com/office/drawing/2014/main" id="{23BD9F59-694E-43AF-BD90-465714F507A7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矩形: 圆角 98">
                <a:extLst>
                  <a:ext uri="{FF2B5EF4-FFF2-40B4-BE49-F238E27FC236}">
                    <a16:creationId xmlns:a16="http://schemas.microsoft.com/office/drawing/2014/main" id="{FDD6824C-2BAE-4EEF-B271-70B5B4AB2937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: 圆角 99">
                <a:extLst>
                  <a:ext uri="{FF2B5EF4-FFF2-40B4-BE49-F238E27FC236}">
                    <a16:creationId xmlns:a16="http://schemas.microsoft.com/office/drawing/2014/main" id="{A310A421-4E49-4E4A-B191-0BEE7F02D447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6E90CBA8-BF1B-4AD6-858C-3BE39FD38F82}"/>
                </a:ext>
              </a:extLst>
            </p:cNvPr>
            <p:cNvSpPr txBox="1"/>
            <p:nvPr/>
          </p:nvSpPr>
          <p:spPr>
            <a:xfrm>
              <a:off x="2223124" y="3749476"/>
              <a:ext cx="10567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EFD01D04-8AA7-4828-8680-B5D554BF79FB}"/>
              </a:ext>
            </a:extLst>
          </p:cNvPr>
          <p:cNvGrpSpPr/>
          <p:nvPr/>
        </p:nvGrpSpPr>
        <p:grpSpPr>
          <a:xfrm>
            <a:off x="4275720" y="3402238"/>
            <a:ext cx="3578705" cy="2642324"/>
            <a:chOff x="837605" y="3605438"/>
            <a:chExt cx="3578705" cy="2642324"/>
          </a:xfrm>
        </p:grpSpPr>
        <p:sp>
          <p:nvSpPr>
            <p:cNvPr id="105" name="图形 87">
              <a:extLst>
                <a:ext uri="{FF2B5EF4-FFF2-40B4-BE49-F238E27FC236}">
                  <a16:creationId xmlns:a16="http://schemas.microsoft.com/office/drawing/2014/main" id="{0C055701-2E1F-4E97-B6FE-A541BC81A833}"/>
                </a:ext>
              </a:extLst>
            </p:cNvPr>
            <p:cNvSpPr/>
            <p:nvPr/>
          </p:nvSpPr>
          <p:spPr>
            <a:xfrm>
              <a:off x="837605" y="3605438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图形 87">
              <a:extLst>
                <a:ext uri="{FF2B5EF4-FFF2-40B4-BE49-F238E27FC236}">
                  <a16:creationId xmlns:a16="http://schemas.microsoft.com/office/drawing/2014/main" id="{4669DDC9-FD53-49AB-B114-7066DB7122EC}"/>
                </a:ext>
              </a:extLst>
            </p:cNvPr>
            <p:cNvSpPr/>
            <p:nvPr/>
          </p:nvSpPr>
          <p:spPr>
            <a:xfrm>
              <a:off x="989657" y="4257675"/>
              <a:ext cx="3274599" cy="1813377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图形 87">
              <a:extLst>
                <a:ext uri="{FF2B5EF4-FFF2-40B4-BE49-F238E27FC236}">
                  <a16:creationId xmlns:a16="http://schemas.microsoft.com/office/drawing/2014/main" id="{B4CBB6BC-7964-4D27-B1AD-68E4FFEF517B}"/>
                </a:ext>
              </a:extLst>
            </p:cNvPr>
            <p:cNvSpPr/>
            <p:nvPr/>
          </p:nvSpPr>
          <p:spPr>
            <a:xfrm>
              <a:off x="899757" y="3657386"/>
              <a:ext cx="3454400" cy="253842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99FD5871-90A4-4E9C-93D4-530032A984D3}"/>
                </a:ext>
              </a:extLst>
            </p:cNvPr>
            <p:cNvGrpSpPr/>
            <p:nvPr/>
          </p:nvGrpSpPr>
          <p:grpSpPr>
            <a:xfrm>
              <a:off x="1964773" y="3742453"/>
              <a:ext cx="1576146" cy="417591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矩形: 圆角 109">
                <a:extLst>
                  <a:ext uri="{FF2B5EF4-FFF2-40B4-BE49-F238E27FC236}">
                    <a16:creationId xmlns:a16="http://schemas.microsoft.com/office/drawing/2014/main" id="{08AEBE69-3848-40D6-8DD9-A06E7984EA25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矩形: 圆角 110">
                <a:extLst>
                  <a:ext uri="{FF2B5EF4-FFF2-40B4-BE49-F238E27FC236}">
                    <a16:creationId xmlns:a16="http://schemas.microsoft.com/office/drawing/2014/main" id="{E88455B1-265F-4257-9F3B-62998DA5E02D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矩形: 圆角 111">
                <a:extLst>
                  <a:ext uri="{FF2B5EF4-FFF2-40B4-BE49-F238E27FC236}">
                    <a16:creationId xmlns:a16="http://schemas.microsoft.com/office/drawing/2014/main" id="{9EEEFB17-4B37-4D10-B88F-4A3C6350EB4C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2CCE34AA-C5A0-489A-9F71-319C00CEE18D}"/>
                </a:ext>
              </a:extLst>
            </p:cNvPr>
            <p:cNvSpPr txBox="1"/>
            <p:nvPr/>
          </p:nvSpPr>
          <p:spPr>
            <a:xfrm>
              <a:off x="2223124" y="3749476"/>
              <a:ext cx="10567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6A4CF2F2-E8E9-4BBE-A974-7A0F215E1BBE}"/>
              </a:ext>
            </a:extLst>
          </p:cNvPr>
          <p:cNvGrpSpPr/>
          <p:nvPr/>
        </p:nvGrpSpPr>
        <p:grpSpPr>
          <a:xfrm>
            <a:off x="8007584" y="3402238"/>
            <a:ext cx="3578705" cy="2642324"/>
            <a:chOff x="837605" y="3605438"/>
            <a:chExt cx="3578705" cy="2642324"/>
          </a:xfrm>
        </p:grpSpPr>
        <p:sp>
          <p:nvSpPr>
            <p:cNvPr id="114" name="图形 87">
              <a:extLst>
                <a:ext uri="{FF2B5EF4-FFF2-40B4-BE49-F238E27FC236}">
                  <a16:creationId xmlns:a16="http://schemas.microsoft.com/office/drawing/2014/main" id="{B082FC49-68FD-4B59-8E98-51F90574A8A0}"/>
                </a:ext>
              </a:extLst>
            </p:cNvPr>
            <p:cNvSpPr/>
            <p:nvPr/>
          </p:nvSpPr>
          <p:spPr>
            <a:xfrm>
              <a:off x="837605" y="3605438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图形 87">
              <a:extLst>
                <a:ext uri="{FF2B5EF4-FFF2-40B4-BE49-F238E27FC236}">
                  <a16:creationId xmlns:a16="http://schemas.microsoft.com/office/drawing/2014/main" id="{A70C7AFE-ED48-4321-8C9E-940B4E93E8E2}"/>
                </a:ext>
              </a:extLst>
            </p:cNvPr>
            <p:cNvSpPr/>
            <p:nvPr/>
          </p:nvSpPr>
          <p:spPr>
            <a:xfrm>
              <a:off x="989657" y="4257675"/>
              <a:ext cx="3274599" cy="1813377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图形 87">
              <a:extLst>
                <a:ext uri="{FF2B5EF4-FFF2-40B4-BE49-F238E27FC236}">
                  <a16:creationId xmlns:a16="http://schemas.microsoft.com/office/drawing/2014/main" id="{90CB4C15-FD53-4AE1-BBC3-751692B8D2BE}"/>
                </a:ext>
              </a:extLst>
            </p:cNvPr>
            <p:cNvSpPr/>
            <p:nvPr/>
          </p:nvSpPr>
          <p:spPr>
            <a:xfrm>
              <a:off x="899757" y="3657386"/>
              <a:ext cx="3454400" cy="253842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42445BFC-C56F-46ED-94A8-DAA0E60F3897}"/>
                </a:ext>
              </a:extLst>
            </p:cNvPr>
            <p:cNvGrpSpPr/>
            <p:nvPr/>
          </p:nvGrpSpPr>
          <p:grpSpPr>
            <a:xfrm>
              <a:off x="1964773" y="3742453"/>
              <a:ext cx="1576146" cy="417591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19" name="矩形: 圆角 118">
                <a:extLst>
                  <a:ext uri="{FF2B5EF4-FFF2-40B4-BE49-F238E27FC236}">
                    <a16:creationId xmlns:a16="http://schemas.microsoft.com/office/drawing/2014/main" id="{926FFE51-EB9E-4970-B3F7-4EC220367C6F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B04BB0EF-696B-4D00-BECB-C9C97E602FA2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5574AD31-239F-4CFE-9F5E-0F1DDD49552B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3E85B94F-E890-4601-A46C-569E3A3F231E}"/>
                </a:ext>
              </a:extLst>
            </p:cNvPr>
            <p:cNvSpPr txBox="1"/>
            <p:nvPr/>
          </p:nvSpPr>
          <p:spPr>
            <a:xfrm>
              <a:off x="2223124" y="3749476"/>
              <a:ext cx="10567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87DA4766-D879-40F4-94ED-B89D551D1C65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C80B4497-2EC4-467D-9A97-CE63B1E77A0F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1264A123-96C2-43AC-97A4-F9F3728DAE4C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4542FBAB-F71E-4D07-8668-6400E32BA7EA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7F07422F-56F1-458C-8C63-CAA973DF1FB3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8131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>
            <a:extLst>
              <a:ext uri="{FF2B5EF4-FFF2-40B4-BE49-F238E27FC236}">
                <a16:creationId xmlns:a16="http://schemas.microsoft.com/office/drawing/2014/main" id="{35BAF97D-7F2F-4451-9040-EFD6A976A5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12190813" cy="6857999"/>
          </a:xfrm>
          <a:prstGeom prst="rect">
            <a:avLst/>
          </a:prstGeom>
        </p:spPr>
      </p:pic>
      <p:pic>
        <p:nvPicPr>
          <p:cNvPr id="84" name="图片 83" descr="黑暗中有蒸汽&#10;&#10;中度可信度描述已自动生成">
            <a:extLst>
              <a:ext uri="{FF2B5EF4-FFF2-40B4-BE49-F238E27FC236}">
                <a16:creationId xmlns:a16="http://schemas.microsoft.com/office/drawing/2014/main" id="{C6D5764C-D55B-467D-8FE9-812A42CC24A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1703533"/>
          </a:xfrm>
          <a:custGeom>
            <a:avLst/>
            <a:gdLst>
              <a:gd name="connsiteX0" fmla="*/ 0 w 12192000"/>
              <a:gd name="connsiteY0" fmla="*/ 0 h 1703533"/>
              <a:gd name="connsiteX1" fmla="*/ 12192000 w 12192000"/>
              <a:gd name="connsiteY1" fmla="*/ 0 h 1703533"/>
              <a:gd name="connsiteX2" fmla="*/ 12192000 w 12192000"/>
              <a:gd name="connsiteY2" fmla="*/ 1703533 h 1703533"/>
              <a:gd name="connsiteX3" fmla="*/ 0 w 12192000"/>
              <a:gd name="connsiteY3" fmla="*/ 1703533 h 1703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703533">
                <a:moveTo>
                  <a:pt x="0" y="0"/>
                </a:moveTo>
                <a:lnTo>
                  <a:pt x="12192000" y="0"/>
                </a:lnTo>
                <a:lnTo>
                  <a:pt x="12192000" y="1703533"/>
                </a:lnTo>
                <a:lnTo>
                  <a:pt x="0" y="1703533"/>
                </a:lnTo>
                <a:close/>
              </a:path>
            </a:pathLst>
          </a:custGeom>
        </p:spPr>
      </p:pic>
      <p:grpSp>
        <p:nvGrpSpPr>
          <p:cNvPr id="92" name="组合 91">
            <a:extLst>
              <a:ext uri="{FF2B5EF4-FFF2-40B4-BE49-F238E27FC236}">
                <a16:creationId xmlns:a16="http://schemas.microsoft.com/office/drawing/2014/main" id="{116F7BD5-C12F-4825-AFF1-FAB9110A9553}"/>
              </a:ext>
            </a:extLst>
          </p:cNvPr>
          <p:cNvGrpSpPr/>
          <p:nvPr/>
        </p:nvGrpSpPr>
        <p:grpSpPr>
          <a:xfrm>
            <a:off x="4742941" y="1908380"/>
            <a:ext cx="3025434" cy="3041240"/>
            <a:chOff x="4742941" y="1908380"/>
            <a:chExt cx="3025434" cy="304124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129BA99-E5DA-4D38-9316-75BD67C5F7BC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4" name="椭圆 3">
                <a:extLst>
                  <a:ext uri="{FF2B5EF4-FFF2-40B4-BE49-F238E27FC236}">
                    <a16:creationId xmlns:a16="http://schemas.microsoft.com/office/drawing/2014/main" id="{A00EAF64-8B16-4AA7-A49F-456C0C0BE3FE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E8228DD-FDF2-413C-8D4C-34780EC0709E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9201979-1832-4658-B72B-6EF4F5A76FD2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7" name="椭圆 3">
                <a:extLst>
                  <a:ext uri="{FF2B5EF4-FFF2-40B4-BE49-F238E27FC236}">
                    <a16:creationId xmlns:a16="http://schemas.microsoft.com/office/drawing/2014/main" id="{D4AF7A48-0CA4-4C99-BB24-8E0AE8E96141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DB380277-1DF3-4605-8880-42F8C4184011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75E43D28-CC4C-47C7-A38A-B566BA666862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0" name="椭圆 3">
                <a:extLst>
                  <a:ext uri="{FF2B5EF4-FFF2-40B4-BE49-F238E27FC236}">
                    <a16:creationId xmlns:a16="http://schemas.microsoft.com/office/drawing/2014/main" id="{19EEC0CA-BA85-4673-B158-A3F6065314A3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4D61D210-3556-4D2B-A74E-505AD0222516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5F17013A-BEB1-45C0-AF2C-D29623A7DED3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2BDC1F25-424E-42E6-B687-C86398BBAC15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16" name="pawprint_51848">
              <a:extLst>
                <a:ext uri="{FF2B5EF4-FFF2-40B4-BE49-F238E27FC236}">
                  <a16:creationId xmlns:a16="http://schemas.microsoft.com/office/drawing/2014/main" id="{A0C5C7E8-8FBE-46F8-A2AE-E0D797A99464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8385EEF-7B59-4E82-9E75-94F334B2C7A0}"/>
              </a:ext>
            </a:extLst>
          </p:cNvPr>
          <p:cNvGrpSpPr/>
          <p:nvPr/>
        </p:nvGrpSpPr>
        <p:grpSpPr>
          <a:xfrm>
            <a:off x="7799156" y="1955806"/>
            <a:ext cx="3896352" cy="725625"/>
            <a:chOff x="5953458" y="698695"/>
            <a:chExt cx="5276287" cy="98261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399CF9A6-7AAB-41F8-AD65-78A02C3A7423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3BDBD51-B926-4FB7-A5EE-1198A1713477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7E232FA-4CC5-402B-B1B3-A72176730EC9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07559CB-A187-4637-AFEA-A2D6D7442489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29FC2C81-6ACB-4107-9506-332B698EA037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4BAA67B-AFAB-4D12-904F-C937DA69B7E5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D15D819-E60B-4A77-9F3F-19083FBAEC75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 dirty="0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37D49DB-AC8A-415D-AD1E-AF9536685E59}"/>
                </a:ext>
              </a:extLst>
            </p:cNvPr>
            <p:cNvSpPr txBox="1"/>
            <p:nvPr/>
          </p:nvSpPr>
          <p:spPr>
            <a:xfrm>
              <a:off x="6283183" y="698695"/>
              <a:ext cx="4581965" cy="87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1851FE9-650D-45B3-9B6C-690181A2B266}"/>
              </a:ext>
            </a:extLst>
          </p:cNvPr>
          <p:cNvGrpSpPr/>
          <p:nvPr/>
        </p:nvGrpSpPr>
        <p:grpSpPr>
          <a:xfrm>
            <a:off x="8153085" y="3028147"/>
            <a:ext cx="3896352" cy="725625"/>
            <a:chOff x="5953458" y="698695"/>
            <a:chExt cx="5276287" cy="98261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A715E80-729E-4252-B2B5-74E503AE7C99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90A3089-859B-4358-BACB-22245DACC0D8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860DB210-9BB0-4F89-A6CF-B9E3A2E7E6A9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1C726B2-2F1E-4DDF-A898-E26E1A2D9AE0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157D1DFB-317D-443E-B336-87BF4620CB6B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11394CE-66A4-46AE-8D6B-77845CC4D367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FEBD504-4696-43B5-AC21-0234FAEE4014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E6E6C52-76FD-4022-8221-04BB5175C4EC}"/>
                </a:ext>
              </a:extLst>
            </p:cNvPr>
            <p:cNvSpPr txBox="1"/>
            <p:nvPr/>
          </p:nvSpPr>
          <p:spPr>
            <a:xfrm>
              <a:off x="6283183" y="698695"/>
              <a:ext cx="4581965" cy="87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7424AE4-62E5-4D3B-9805-03B810FA52F7}"/>
              </a:ext>
            </a:extLst>
          </p:cNvPr>
          <p:cNvGrpSpPr/>
          <p:nvPr/>
        </p:nvGrpSpPr>
        <p:grpSpPr>
          <a:xfrm>
            <a:off x="7960528" y="4100488"/>
            <a:ext cx="3896352" cy="725625"/>
            <a:chOff x="5953458" y="698695"/>
            <a:chExt cx="5276287" cy="982614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1EA948FD-1678-43FF-B702-A8178214C270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CC4761D-23D3-46FC-8407-72FDF3A5ABC4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F26A629-4391-420C-81D7-2914B791C6B2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5950EA04-2AD6-485D-AA77-F2B781B1C65D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2703CFEA-07F2-4123-A5EC-90B4BC383A89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16CB191B-C043-42B2-BD6F-0B579507DFCE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F043096-A75B-44E7-A8DD-32F83EC673A2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952A9ED-6E75-4042-B6B4-D34363D5E4A3}"/>
                </a:ext>
              </a:extLst>
            </p:cNvPr>
            <p:cNvSpPr txBox="1"/>
            <p:nvPr/>
          </p:nvSpPr>
          <p:spPr>
            <a:xfrm>
              <a:off x="6283183" y="698695"/>
              <a:ext cx="4581965" cy="87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CE5A14F-D4F2-47AB-A5E4-DBE605C50BCC}"/>
              </a:ext>
            </a:extLst>
          </p:cNvPr>
          <p:cNvGrpSpPr/>
          <p:nvPr/>
        </p:nvGrpSpPr>
        <p:grpSpPr>
          <a:xfrm>
            <a:off x="776321" y="1955806"/>
            <a:ext cx="3896352" cy="725625"/>
            <a:chOff x="5953458" y="698695"/>
            <a:chExt cx="5276287" cy="98261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80E3D2D-FFB3-4FF7-8F39-0A7D770A4EFD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809A4F00-9E8D-4171-8A9A-D6C595364A03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E8C5F6F-0060-4643-B879-C1D09AB68711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67303718-841D-47B4-8737-971D14905218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702D5CBA-68D1-40CF-9B24-0C45E9FFA616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B9536D61-EC5F-41BF-BFA9-F69227A580C1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30715A5A-43C9-4063-A634-1C91A78C95FB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 dirty="0"/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5DC496C-D118-4715-BF32-6174037CE820}"/>
                </a:ext>
              </a:extLst>
            </p:cNvPr>
            <p:cNvSpPr txBox="1"/>
            <p:nvPr/>
          </p:nvSpPr>
          <p:spPr>
            <a:xfrm>
              <a:off x="6283183" y="698695"/>
              <a:ext cx="4581965" cy="87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5414CA69-EFA8-40EF-B526-226C8CD10E75}"/>
              </a:ext>
            </a:extLst>
          </p:cNvPr>
          <p:cNvGrpSpPr/>
          <p:nvPr/>
        </p:nvGrpSpPr>
        <p:grpSpPr>
          <a:xfrm>
            <a:off x="422392" y="3028147"/>
            <a:ext cx="3896352" cy="725625"/>
            <a:chOff x="5953458" y="698695"/>
            <a:chExt cx="5276287" cy="982614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CC6DAACF-3CD0-420E-89DC-2D8988D08A46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513D1A5E-538A-4B0B-BF58-FDBCC640609D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B946AF9D-D000-4451-8005-AAEB0A2A8A92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763E35B7-C214-4A87-8964-10A99110924C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25B80D7-2BA8-42BA-B034-27D557A92077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EABED643-5450-4DD2-B3B2-C12E429A0268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7E8C3DDA-DBA7-4F50-95C0-A43F833715AD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758C0C5-76C2-4575-9D5E-4D92788CE376}"/>
                </a:ext>
              </a:extLst>
            </p:cNvPr>
            <p:cNvSpPr txBox="1"/>
            <p:nvPr/>
          </p:nvSpPr>
          <p:spPr>
            <a:xfrm>
              <a:off x="6283183" y="698695"/>
              <a:ext cx="4581965" cy="87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B5B6729-A022-42A5-9C88-CD0B681177B4}"/>
              </a:ext>
            </a:extLst>
          </p:cNvPr>
          <p:cNvGrpSpPr/>
          <p:nvPr/>
        </p:nvGrpSpPr>
        <p:grpSpPr>
          <a:xfrm>
            <a:off x="614949" y="4100488"/>
            <a:ext cx="3896352" cy="725625"/>
            <a:chOff x="5953458" y="698695"/>
            <a:chExt cx="5276287" cy="982614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94BE352E-8D03-476E-9BBB-BEF665130FD6}"/>
                </a:ext>
              </a:extLst>
            </p:cNvPr>
            <p:cNvGrpSpPr/>
            <p:nvPr/>
          </p:nvGrpSpPr>
          <p:grpSpPr>
            <a:xfrm>
              <a:off x="5953458" y="720033"/>
              <a:ext cx="5276287" cy="961276"/>
              <a:chOff x="6165104" y="720033"/>
              <a:chExt cx="5276287" cy="961276"/>
            </a:xfrm>
            <a:effectLst>
              <a:outerShdw blurRad="203200" dist="381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96CE0E9-4DB5-4A56-919F-EE5B7491F11F}"/>
                  </a:ext>
                </a:extLst>
              </p:cNvPr>
              <p:cNvSpPr/>
              <p:nvPr/>
            </p:nvSpPr>
            <p:spPr>
              <a:xfrm flipH="1">
                <a:off x="6165104" y="720033"/>
                <a:ext cx="5276287" cy="961276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6FBFFD9E-F3A7-416D-8788-AF6088675DE8}"/>
                  </a:ext>
                </a:extLst>
              </p:cNvPr>
              <p:cNvSpPr/>
              <p:nvPr/>
            </p:nvSpPr>
            <p:spPr>
              <a:xfrm flipH="1">
                <a:off x="6243189" y="759246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6000000" scaled="0"/>
              </a:gra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BD218AA4-0B5E-4F42-A170-F10D977F99E0}"/>
                  </a:ext>
                </a:extLst>
              </p:cNvPr>
              <p:cNvSpPr/>
              <p:nvPr/>
            </p:nvSpPr>
            <p:spPr>
              <a:xfrm rot="17079038">
                <a:off x="6272414" y="820389"/>
                <a:ext cx="299627" cy="219489"/>
              </a:xfrm>
              <a:custGeom>
                <a:avLst/>
                <a:gdLst>
                  <a:gd name="connsiteX0" fmla="*/ 62656 w 641805"/>
                  <a:gd name="connsiteY0" fmla="*/ 126132 h 470148"/>
                  <a:gd name="connsiteX1" fmla="*/ 413176 w 641805"/>
                  <a:gd name="connsiteY1" fmla="*/ 187092 h 470148"/>
                  <a:gd name="connsiteX2" fmla="*/ 565576 w 641805"/>
                  <a:gd name="connsiteY2" fmla="*/ 461412 h 470148"/>
                  <a:gd name="connsiteX3" fmla="*/ 641776 w 641805"/>
                  <a:gd name="connsiteY3" fmla="*/ 377592 h 470148"/>
                  <a:gd name="connsiteX4" fmla="*/ 557956 w 641805"/>
                  <a:gd name="connsiteY4" fmla="*/ 133752 h 470148"/>
                  <a:gd name="connsiteX5" fmla="*/ 336976 w 641805"/>
                  <a:gd name="connsiteY5" fmla="*/ 4212 h 470148"/>
                  <a:gd name="connsiteX6" fmla="*/ 24556 w 641805"/>
                  <a:gd name="connsiteY6" fmla="*/ 42312 h 470148"/>
                  <a:gd name="connsiteX7" fmla="*/ 62656 w 641805"/>
                  <a:gd name="connsiteY7" fmla="*/ 126132 h 470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1805" h="470148">
                    <a:moveTo>
                      <a:pt x="62656" y="126132"/>
                    </a:moveTo>
                    <a:cubicBezTo>
                      <a:pt x="127426" y="150262"/>
                      <a:pt x="329356" y="131212"/>
                      <a:pt x="413176" y="187092"/>
                    </a:cubicBezTo>
                    <a:cubicBezTo>
                      <a:pt x="496996" y="242972"/>
                      <a:pt x="527476" y="429662"/>
                      <a:pt x="565576" y="461412"/>
                    </a:cubicBezTo>
                    <a:cubicBezTo>
                      <a:pt x="603676" y="493162"/>
                      <a:pt x="643046" y="432202"/>
                      <a:pt x="641776" y="377592"/>
                    </a:cubicBezTo>
                    <a:cubicBezTo>
                      <a:pt x="640506" y="322982"/>
                      <a:pt x="608756" y="195982"/>
                      <a:pt x="557956" y="133752"/>
                    </a:cubicBezTo>
                    <a:cubicBezTo>
                      <a:pt x="507156" y="71522"/>
                      <a:pt x="425876" y="19452"/>
                      <a:pt x="336976" y="4212"/>
                    </a:cubicBezTo>
                    <a:cubicBezTo>
                      <a:pt x="248076" y="-11028"/>
                      <a:pt x="69006" y="18182"/>
                      <a:pt x="24556" y="42312"/>
                    </a:cubicBezTo>
                    <a:cubicBezTo>
                      <a:pt x="-19894" y="66442"/>
                      <a:pt x="-2114" y="102002"/>
                      <a:pt x="62656" y="1261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3FAB472E-AC7D-4F64-8EB9-584F712EF6A6}"/>
                  </a:ext>
                </a:extLst>
              </p:cNvPr>
              <p:cNvSpPr/>
              <p:nvPr/>
            </p:nvSpPr>
            <p:spPr>
              <a:xfrm>
                <a:off x="6589804" y="802158"/>
                <a:ext cx="109153" cy="5159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6372AF3-89EF-492B-BAC0-E92925FC9961}"/>
                  </a:ext>
                </a:extLst>
              </p:cNvPr>
              <p:cNvSpPr/>
              <p:nvPr/>
            </p:nvSpPr>
            <p:spPr>
              <a:xfrm flipH="1">
                <a:off x="10677965" y="759246"/>
                <a:ext cx="685340" cy="870708"/>
              </a:xfrm>
              <a:custGeom>
                <a:avLst/>
                <a:gdLst>
                  <a:gd name="connsiteX0" fmla="*/ 374402 w 685340"/>
                  <a:gd name="connsiteY0" fmla="*/ 0 h 870708"/>
                  <a:gd name="connsiteX1" fmla="*/ 189072 w 685340"/>
                  <a:gd name="connsiteY1" fmla="*/ 0 h 870708"/>
                  <a:gd name="connsiteX2" fmla="*/ 2535 w 685340"/>
                  <a:gd name="connsiteY2" fmla="*/ 205751 h 870708"/>
                  <a:gd name="connsiteX3" fmla="*/ 76479 w 685340"/>
                  <a:gd name="connsiteY3" fmla="*/ 535773 h 870708"/>
                  <a:gd name="connsiteX4" fmla="*/ 500010 w 685340"/>
                  <a:gd name="connsiteY4" fmla="*/ 870708 h 870708"/>
                  <a:gd name="connsiteX5" fmla="*/ 685340 w 685340"/>
                  <a:gd name="connsiteY5" fmla="*/ 870708 h 870708"/>
                  <a:gd name="connsiteX6" fmla="*/ 261809 w 685340"/>
                  <a:gd name="connsiteY6" fmla="*/ 535773 h 870708"/>
                  <a:gd name="connsiteX7" fmla="*/ 187865 w 685340"/>
                  <a:gd name="connsiteY7" fmla="*/ 205751 h 870708"/>
                  <a:gd name="connsiteX8" fmla="*/ 374402 w 685340"/>
                  <a:gd name="connsiteY8" fmla="*/ 0 h 870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5340" h="870708">
                    <a:moveTo>
                      <a:pt x="374402" y="0"/>
                    </a:moveTo>
                    <a:lnTo>
                      <a:pt x="189072" y="0"/>
                    </a:lnTo>
                    <a:cubicBezTo>
                      <a:pt x="116820" y="11504"/>
                      <a:pt x="14859" y="72165"/>
                      <a:pt x="2535" y="205751"/>
                    </a:cubicBezTo>
                    <a:cubicBezTo>
                      <a:pt x="-9789" y="339337"/>
                      <a:pt x="24102" y="434393"/>
                      <a:pt x="76479" y="535773"/>
                    </a:cubicBezTo>
                    <a:cubicBezTo>
                      <a:pt x="218206" y="795140"/>
                      <a:pt x="336138" y="844825"/>
                      <a:pt x="500010" y="870708"/>
                    </a:cubicBezTo>
                    <a:lnTo>
                      <a:pt x="685340" y="870708"/>
                    </a:lnTo>
                    <a:cubicBezTo>
                      <a:pt x="521468" y="844825"/>
                      <a:pt x="403536" y="795140"/>
                      <a:pt x="261809" y="535773"/>
                    </a:cubicBezTo>
                    <a:cubicBezTo>
                      <a:pt x="209432" y="434393"/>
                      <a:pt x="175541" y="339337"/>
                      <a:pt x="187865" y="205751"/>
                    </a:cubicBezTo>
                    <a:cubicBezTo>
                      <a:pt x="200189" y="72165"/>
                      <a:pt x="302150" y="11504"/>
                      <a:pt x="374402" y="0"/>
                    </a:cubicBezTo>
                    <a:close/>
                  </a:path>
                </a:pathLst>
              </a:custGeom>
              <a:solidFill>
                <a:srgbClr val="DF7634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9D9FD41-C340-4A3A-A1E1-9A0D8E1ABF98}"/>
                  </a:ext>
                </a:extLst>
              </p:cNvPr>
              <p:cNvSpPr/>
              <p:nvPr/>
            </p:nvSpPr>
            <p:spPr>
              <a:xfrm flipH="1">
                <a:off x="6243189" y="757433"/>
                <a:ext cx="5120116" cy="870708"/>
              </a:xfrm>
              <a:custGeom>
                <a:avLst/>
                <a:gdLst>
                  <a:gd name="connsiteX0" fmla="*/ 5081448 w 5276287"/>
                  <a:gd name="connsiteY0" fmla="*/ 0 h 961276"/>
                  <a:gd name="connsiteX1" fmla="*/ 4290311 w 5276287"/>
                  <a:gd name="connsiteY1" fmla="*/ 0 h 961276"/>
                  <a:gd name="connsiteX2" fmla="*/ 985977 w 5276287"/>
                  <a:gd name="connsiteY2" fmla="*/ 0 h 961276"/>
                  <a:gd name="connsiteX3" fmla="*/ 194840 w 5276287"/>
                  <a:gd name="connsiteY3" fmla="*/ 0 h 961276"/>
                  <a:gd name="connsiteX4" fmla="*/ 2613 w 5276287"/>
                  <a:gd name="connsiteY4" fmla="*/ 227152 h 961276"/>
                  <a:gd name="connsiteX5" fmla="*/ 78813 w 5276287"/>
                  <a:gd name="connsiteY5" fmla="*/ 591502 h 961276"/>
                  <a:gd name="connsiteX6" fmla="*/ 515262 w 5276287"/>
                  <a:gd name="connsiteY6" fmla="*/ 961276 h 961276"/>
                  <a:gd name="connsiteX7" fmla="*/ 1306399 w 5276287"/>
                  <a:gd name="connsiteY7" fmla="*/ 961276 h 961276"/>
                  <a:gd name="connsiteX8" fmla="*/ 3969889 w 5276287"/>
                  <a:gd name="connsiteY8" fmla="*/ 961276 h 961276"/>
                  <a:gd name="connsiteX9" fmla="*/ 4761026 w 5276287"/>
                  <a:gd name="connsiteY9" fmla="*/ 961276 h 961276"/>
                  <a:gd name="connsiteX10" fmla="*/ 5197475 w 5276287"/>
                  <a:gd name="connsiteY10" fmla="*/ 591502 h 961276"/>
                  <a:gd name="connsiteX11" fmla="*/ 5273675 w 5276287"/>
                  <a:gd name="connsiteY11" fmla="*/ 227152 h 961276"/>
                  <a:gd name="connsiteX12" fmla="*/ 5081448 w 5276287"/>
                  <a:gd name="connsiteY12" fmla="*/ 0 h 961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276287" h="961276">
                    <a:moveTo>
                      <a:pt x="5081448" y="0"/>
                    </a:moveTo>
                    <a:lnTo>
                      <a:pt x="4290311" y="0"/>
                    </a:lnTo>
                    <a:lnTo>
                      <a:pt x="985977" y="0"/>
                    </a:lnTo>
                    <a:lnTo>
                      <a:pt x="194840" y="0"/>
                    </a:lnTo>
                    <a:cubicBezTo>
                      <a:pt x="120384" y="12700"/>
                      <a:pt x="15313" y="79671"/>
                      <a:pt x="2613" y="227152"/>
                    </a:cubicBezTo>
                    <a:cubicBezTo>
                      <a:pt x="-10087" y="374633"/>
                      <a:pt x="24838" y="479577"/>
                      <a:pt x="78813" y="591502"/>
                    </a:cubicBezTo>
                    <a:cubicBezTo>
                      <a:pt x="224863" y="877847"/>
                      <a:pt x="346392" y="932701"/>
                      <a:pt x="515262" y="961276"/>
                    </a:cubicBezTo>
                    <a:lnTo>
                      <a:pt x="1306399" y="961276"/>
                    </a:lnTo>
                    <a:lnTo>
                      <a:pt x="3969889" y="961276"/>
                    </a:lnTo>
                    <a:lnTo>
                      <a:pt x="4761026" y="961276"/>
                    </a:lnTo>
                    <a:cubicBezTo>
                      <a:pt x="4929896" y="932701"/>
                      <a:pt x="5051425" y="877847"/>
                      <a:pt x="5197475" y="591502"/>
                    </a:cubicBezTo>
                    <a:cubicBezTo>
                      <a:pt x="5251450" y="479577"/>
                      <a:pt x="5286375" y="374633"/>
                      <a:pt x="5273675" y="227152"/>
                    </a:cubicBezTo>
                    <a:cubicBezTo>
                      <a:pt x="5260975" y="79671"/>
                      <a:pt x="5155904" y="12700"/>
                      <a:pt x="5081448" y="0"/>
                    </a:cubicBezTo>
                    <a:close/>
                  </a:path>
                </a:pathLst>
              </a:custGeom>
              <a:noFill/>
              <a:ln w="6350">
                <a:solidFill>
                  <a:srgbClr val="AE42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6B7040B-E960-4F52-8009-0AC7D500D861}"/>
                </a:ext>
              </a:extLst>
            </p:cNvPr>
            <p:cNvSpPr txBox="1"/>
            <p:nvPr/>
          </p:nvSpPr>
          <p:spPr>
            <a:xfrm>
              <a:off x="6283183" y="698695"/>
              <a:ext cx="4581965" cy="87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插入对应的内容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A9A022B-AC6C-40C3-AB7F-A43546050494}"/>
              </a:ext>
            </a:extLst>
          </p:cNvPr>
          <p:cNvGrpSpPr/>
          <p:nvPr/>
        </p:nvGrpSpPr>
        <p:grpSpPr>
          <a:xfrm>
            <a:off x="4509912" y="306332"/>
            <a:ext cx="3374355" cy="1173601"/>
            <a:chOff x="3411290" y="302578"/>
            <a:chExt cx="4361110" cy="1516795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1C708DB4-798C-4ACD-9300-CC1945D3A6F2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187A975D-6A2E-43B3-A0C9-1836F9DF2D20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D29AFCCD-4453-4BFA-855E-830B5ABC974D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DB6012B-9D80-4E9E-BD3A-0421BAA84E98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sp>
        <p:nvSpPr>
          <p:cNvPr id="86" name="椭圆 85">
            <a:extLst>
              <a:ext uri="{FF2B5EF4-FFF2-40B4-BE49-F238E27FC236}">
                <a16:creationId xmlns:a16="http://schemas.microsoft.com/office/drawing/2014/main" id="{3427B022-C6B0-4A65-842E-B36A87C447C4}"/>
              </a:ext>
            </a:extLst>
          </p:cNvPr>
          <p:cNvSpPr/>
          <p:nvPr/>
        </p:nvSpPr>
        <p:spPr>
          <a:xfrm>
            <a:off x="8466711" y="6148130"/>
            <a:ext cx="2024109" cy="709868"/>
          </a:xfrm>
          <a:prstGeom prst="ellipse">
            <a:avLst/>
          </a:prstGeom>
          <a:solidFill>
            <a:schemeClr val="tx1">
              <a:alpha val="25000"/>
            </a:schemeClr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7" name="图形 86">
            <a:extLst>
              <a:ext uri="{FF2B5EF4-FFF2-40B4-BE49-F238E27FC236}">
                <a16:creationId xmlns:a16="http://schemas.microsoft.com/office/drawing/2014/main" id="{D1F08E43-E642-46C1-8AD6-DEADD039ADD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63623" y="5501696"/>
            <a:ext cx="977312" cy="1039208"/>
          </a:xfrm>
          <a:prstGeom prst="rect">
            <a:avLst/>
          </a:prstGeom>
        </p:spPr>
      </p:pic>
      <p:sp>
        <p:nvSpPr>
          <p:cNvPr id="90" name="椭圆 89">
            <a:extLst>
              <a:ext uri="{FF2B5EF4-FFF2-40B4-BE49-F238E27FC236}">
                <a16:creationId xmlns:a16="http://schemas.microsoft.com/office/drawing/2014/main" id="{7A936C87-4F48-49E6-877F-24E2F0102906}"/>
              </a:ext>
            </a:extLst>
          </p:cNvPr>
          <p:cNvSpPr/>
          <p:nvPr/>
        </p:nvSpPr>
        <p:spPr>
          <a:xfrm>
            <a:off x="2597056" y="6312305"/>
            <a:ext cx="1303646" cy="457197"/>
          </a:xfrm>
          <a:prstGeom prst="ellipse">
            <a:avLst/>
          </a:prstGeom>
          <a:solidFill>
            <a:schemeClr val="tx1">
              <a:alpha val="25000"/>
            </a:schemeClr>
          </a:solidFill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形 90">
            <a:extLst>
              <a:ext uri="{FF2B5EF4-FFF2-40B4-BE49-F238E27FC236}">
                <a16:creationId xmlns:a16="http://schemas.microsoft.com/office/drawing/2014/main" id="{81063A8A-79BC-49E9-9A42-29772E4E69E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2943533" y="5932533"/>
            <a:ext cx="769689" cy="65678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0691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图片 130" descr="黑暗中有蒸汽&#10;&#10;中度可信度描述已自动生成">
            <a:extLst>
              <a:ext uri="{FF2B5EF4-FFF2-40B4-BE49-F238E27FC236}">
                <a16:creationId xmlns:a16="http://schemas.microsoft.com/office/drawing/2014/main" id="{24A435A8-80C1-43D9-B341-AF9B948BB1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2348400"/>
          </a:xfrm>
          <a:custGeom>
            <a:avLst/>
            <a:gdLst>
              <a:gd name="connsiteX0" fmla="*/ 0 w 12192000"/>
              <a:gd name="connsiteY0" fmla="*/ 0 h 2348400"/>
              <a:gd name="connsiteX1" fmla="*/ 12192000 w 12192000"/>
              <a:gd name="connsiteY1" fmla="*/ 0 h 2348400"/>
              <a:gd name="connsiteX2" fmla="*/ 12192000 w 12192000"/>
              <a:gd name="connsiteY2" fmla="*/ 2348400 h 2348400"/>
              <a:gd name="connsiteX3" fmla="*/ 0 w 12192000"/>
              <a:gd name="connsiteY3" fmla="*/ 2348400 h 23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48400">
                <a:moveTo>
                  <a:pt x="0" y="0"/>
                </a:moveTo>
                <a:lnTo>
                  <a:pt x="12192000" y="0"/>
                </a:lnTo>
                <a:lnTo>
                  <a:pt x="12192000" y="2348400"/>
                </a:lnTo>
                <a:lnTo>
                  <a:pt x="0" y="2348400"/>
                </a:lnTo>
                <a:close/>
              </a:path>
            </a:pathLst>
          </a:custGeom>
        </p:spPr>
      </p:pic>
      <p:pic>
        <p:nvPicPr>
          <p:cNvPr id="123" name="图片 122">
            <a:extLst>
              <a:ext uri="{FF2B5EF4-FFF2-40B4-BE49-F238E27FC236}">
                <a16:creationId xmlns:a16="http://schemas.microsoft.com/office/drawing/2014/main" id="{4A1265D7-8065-4987-BA0D-777AE611D0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08864"/>
            <a:ext cx="12192000" cy="2549135"/>
          </a:xfrm>
          <a:prstGeom prst="rect">
            <a:avLst/>
          </a:prstGeom>
        </p:spPr>
      </p:pic>
      <p:pic>
        <p:nvPicPr>
          <p:cNvPr id="115" name="图片 114" descr="图片包含 黑暗, 亮, 大, 游戏机&#10;&#10;描述已自动生成">
            <a:extLst>
              <a:ext uri="{FF2B5EF4-FFF2-40B4-BE49-F238E27FC236}">
                <a16:creationId xmlns:a16="http://schemas.microsoft.com/office/drawing/2014/main" id="{0063A95E-BB64-4F9B-BCE7-B56DA5BBF12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436" y="1127050"/>
            <a:ext cx="3785125" cy="5125134"/>
          </a:xfrm>
          <a:prstGeom prst="rect">
            <a:avLst/>
          </a:prstGeom>
        </p:spPr>
      </p:pic>
      <p:sp>
        <p:nvSpPr>
          <p:cNvPr id="52" name="矩形: 圆顶角 51">
            <a:extLst>
              <a:ext uri="{FF2B5EF4-FFF2-40B4-BE49-F238E27FC236}">
                <a16:creationId xmlns:a16="http://schemas.microsoft.com/office/drawing/2014/main" id="{68884858-A4DA-4D7F-B67D-39EA800493CF}"/>
              </a:ext>
            </a:extLst>
          </p:cNvPr>
          <p:cNvSpPr/>
          <p:nvPr/>
        </p:nvSpPr>
        <p:spPr>
          <a:xfrm>
            <a:off x="2962332" y="4272513"/>
            <a:ext cx="3033452" cy="150510"/>
          </a:xfrm>
          <a:prstGeom prst="round2SameRect">
            <a:avLst>
              <a:gd name="adj1" fmla="val 28738"/>
              <a:gd name="adj2" fmla="val 50000"/>
            </a:avLst>
          </a:prstGeom>
          <a:solidFill>
            <a:schemeClr val="accent2"/>
          </a:solidFill>
          <a:ln w="34925">
            <a:solidFill>
              <a:schemeClr val="bg1"/>
            </a:solidFill>
          </a:ln>
          <a:effectLst>
            <a:outerShdw blurRad="1143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1" name="矩形: 圆顶角 50">
            <a:extLst>
              <a:ext uri="{FF2B5EF4-FFF2-40B4-BE49-F238E27FC236}">
                <a16:creationId xmlns:a16="http://schemas.microsoft.com/office/drawing/2014/main" id="{630B8401-157C-4CE5-BD37-C7BBB0494F08}"/>
              </a:ext>
            </a:extLst>
          </p:cNvPr>
          <p:cNvSpPr/>
          <p:nvPr/>
        </p:nvSpPr>
        <p:spPr>
          <a:xfrm>
            <a:off x="2962332" y="3077002"/>
            <a:ext cx="3033452" cy="150510"/>
          </a:xfrm>
          <a:prstGeom prst="round2SameRect">
            <a:avLst>
              <a:gd name="adj1" fmla="val 28738"/>
              <a:gd name="adj2" fmla="val 50000"/>
            </a:avLst>
          </a:prstGeom>
          <a:solidFill>
            <a:schemeClr val="accent2"/>
          </a:solidFill>
          <a:ln w="34925">
            <a:solidFill>
              <a:schemeClr val="bg1"/>
            </a:solidFill>
          </a:ln>
          <a:effectLst>
            <a:outerShdw blurRad="1143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084B62F-8671-4721-BFCB-FC9BCE9B52EC}"/>
              </a:ext>
            </a:extLst>
          </p:cNvPr>
          <p:cNvGrpSpPr/>
          <p:nvPr/>
        </p:nvGrpSpPr>
        <p:grpSpPr>
          <a:xfrm>
            <a:off x="1492881" y="2504048"/>
            <a:ext cx="2363587" cy="2375935"/>
            <a:chOff x="4742941" y="1908380"/>
            <a:chExt cx="3025434" cy="3041240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6581DDF0-B801-4001-AE65-616707ABD6DF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49" name="椭圆 3">
                <a:extLst>
                  <a:ext uri="{FF2B5EF4-FFF2-40B4-BE49-F238E27FC236}">
                    <a16:creationId xmlns:a16="http://schemas.microsoft.com/office/drawing/2014/main" id="{8D090DE5-BA18-4ABC-8660-9D80A0E91520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F85F1F8-F9BA-435E-80FC-7ED2E5601079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E65B9B98-9447-4311-BE00-AEA8FCF87733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42" name="椭圆 3">
                <a:extLst>
                  <a:ext uri="{FF2B5EF4-FFF2-40B4-BE49-F238E27FC236}">
                    <a16:creationId xmlns:a16="http://schemas.microsoft.com/office/drawing/2014/main" id="{8015C373-5C0F-40F4-A297-F50D95AEAC2B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6EEA073A-EB94-466E-81DA-1AA0C0ED7AB5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AE4B0FD-3516-45A6-A050-25433A20A7B1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5" name="椭圆 3">
                <a:extLst>
                  <a:ext uri="{FF2B5EF4-FFF2-40B4-BE49-F238E27FC236}">
                    <a16:creationId xmlns:a16="http://schemas.microsoft.com/office/drawing/2014/main" id="{09E1B7F4-56E8-4255-B8BB-539755DE7DD3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9AE9143B-D94E-4A29-83B4-291DD0E38065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DE44F48F-A345-4975-872E-F6ED5B76AFA8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0A050BBB-55A3-453A-895C-0A735020E2E6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41" name="pawprint_51848">
              <a:extLst>
                <a:ext uri="{FF2B5EF4-FFF2-40B4-BE49-F238E27FC236}">
                  <a16:creationId xmlns:a16="http://schemas.microsoft.com/office/drawing/2014/main" id="{1FDA7CC8-A5AE-47B8-97FF-F9FC5CF79096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5350928E-55EA-4922-A05F-D9ECCF44C0AC}"/>
              </a:ext>
            </a:extLst>
          </p:cNvPr>
          <p:cNvGrpSpPr/>
          <p:nvPr/>
        </p:nvGrpSpPr>
        <p:grpSpPr>
          <a:xfrm>
            <a:off x="5042618" y="1994619"/>
            <a:ext cx="983975" cy="951435"/>
            <a:chOff x="5015022" y="1796972"/>
            <a:chExt cx="1062178" cy="1027052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689E678C-37E1-46B1-AFFF-D639FEF91714}"/>
                </a:ext>
              </a:extLst>
            </p:cNvPr>
            <p:cNvGrpSpPr/>
            <p:nvPr/>
          </p:nvGrpSpPr>
          <p:grpSpPr>
            <a:xfrm>
              <a:off x="5015022" y="1796972"/>
              <a:ext cx="1021714" cy="1027052"/>
              <a:chOff x="4742941" y="1908380"/>
              <a:chExt cx="3025434" cy="3041240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590F014E-B8CF-4FA5-9FD3-58BB8B1E2394}"/>
                  </a:ext>
                </a:extLst>
              </p:cNvPr>
              <p:cNvGrpSpPr/>
              <p:nvPr/>
            </p:nvGrpSpPr>
            <p:grpSpPr>
              <a:xfrm>
                <a:off x="4742941" y="1908380"/>
                <a:ext cx="3025434" cy="3041240"/>
                <a:chOff x="3783948" y="2019746"/>
                <a:chExt cx="1064277" cy="1069837"/>
              </a:xfrm>
            </p:grpSpPr>
            <p:sp>
              <p:nvSpPr>
                <p:cNvPr id="64" name="椭圆 3">
                  <a:extLst>
                    <a:ext uri="{FF2B5EF4-FFF2-40B4-BE49-F238E27FC236}">
                      <a16:creationId xmlns:a16="http://schemas.microsoft.com/office/drawing/2014/main" id="{46457DC4-338C-40A3-AD20-CAEEEFD72A3E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84CB46F1-07E4-43B0-98E3-1D2025287627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52A9B38F-62D0-48E7-8830-20C436400A52}"/>
                  </a:ext>
                </a:extLst>
              </p:cNvPr>
              <p:cNvGrpSpPr/>
              <p:nvPr/>
            </p:nvGrpSpPr>
            <p:grpSpPr>
              <a:xfrm>
                <a:off x="5141629" y="2308006"/>
                <a:ext cx="2223505" cy="2250913"/>
                <a:chOff x="1781862" y="2126658"/>
                <a:chExt cx="1513788" cy="1532450"/>
              </a:xfrm>
            </p:grpSpPr>
            <p:sp>
              <p:nvSpPr>
                <p:cNvPr id="57" name="椭圆 3">
                  <a:extLst>
                    <a:ext uri="{FF2B5EF4-FFF2-40B4-BE49-F238E27FC236}">
                      <a16:creationId xmlns:a16="http://schemas.microsoft.com/office/drawing/2014/main" id="{A368C922-39AF-4B64-B5ED-43788932146F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ECD58166-5E15-48E4-BFFB-2255318C4740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974DFA9-F927-4456-B0F5-A297F8CFDEB1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60" name="椭圆 3">
                  <a:extLst>
                    <a:ext uri="{FF2B5EF4-FFF2-40B4-BE49-F238E27FC236}">
                      <a16:creationId xmlns:a16="http://schemas.microsoft.com/office/drawing/2014/main" id="{8F850D8D-E809-4E4A-811B-B6ED451FD6F2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61" name="椭圆 60">
                  <a:extLst>
                    <a:ext uri="{FF2B5EF4-FFF2-40B4-BE49-F238E27FC236}">
                      <a16:creationId xmlns:a16="http://schemas.microsoft.com/office/drawing/2014/main" id="{8A532210-D601-44ED-89D4-8249F649CD35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62" name="椭圆 61">
                  <a:extLst>
                    <a:ext uri="{FF2B5EF4-FFF2-40B4-BE49-F238E27FC236}">
                      <a16:creationId xmlns:a16="http://schemas.microsoft.com/office/drawing/2014/main" id="{2D0B66B9-9233-40AA-B3B3-F14A4327E4CF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075B3924-C629-488D-AD05-1AC2644D396D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</p:grp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04DEEA8-AB51-4CE6-AD32-127BF93218FB}"/>
                </a:ext>
              </a:extLst>
            </p:cNvPr>
            <p:cNvSpPr txBox="1"/>
            <p:nvPr/>
          </p:nvSpPr>
          <p:spPr>
            <a:xfrm>
              <a:off x="5119593" y="1801974"/>
              <a:ext cx="95760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01</a:t>
              </a:r>
              <a:endPara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E54CB167-777C-46F1-90DA-4440FA0496BD}"/>
              </a:ext>
            </a:extLst>
          </p:cNvPr>
          <p:cNvGrpSpPr/>
          <p:nvPr/>
        </p:nvGrpSpPr>
        <p:grpSpPr>
          <a:xfrm>
            <a:off x="5042618" y="4610020"/>
            <a:ext cx="949836" cy="957352"/>
            <a:chOff x="5015022" y="3689888"/>
            <a:chExt cx="1025326" cy="1033439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CF222562-728A-4DB8-903D-25729DD62703}"/>
                </a:ext>
              </a:extLst>
            </p:cNvPr>
            <p:cNvGrpSpPr/>
            <p:nvPr/>
          </p:nvGrpSpPr>
          <p:grpSpPr>
            <a:xfrm>
              <a:off x="5015022" y="3696275"/>
              <a:ext cx="1021714" cy="1027052"/>
              <a:chOff x="4742941" y="1908380"/>
              <a:chExt cx="3025434" cy="3041240"/>
            </a:xfrm>
          </p:grpSpPr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69D2F5AE-ABA2-40B2-AC73-3AF71922B246}"/>
                  </a:ext>
                </a:extLst>
              </p:cNvPr>
              <p:cNvGrpSpPr/>
              <p:nvPr/>
            </p:nvGrpSpPr>
            <p:grpSpPr>
              <a:xfrm>
                <a:off x="4742941" y="1908380"/>
                <a:ext cx="3025434" cy="3041240"/>
                <a:chOff x="3783948" y="2019746"/>
                <a:chExt cx="1064277" cy="1069837"/>
              </a:xfrm>
            </p:grpSpPr>
            <p:sp>
              <p:nvSpPr>
                <p:cNvPr id="76" name="椭圆 3">
                  <a:extLst>
                    <a:ext uri="{FF2B5EF4-FFF2-40B4-BE49-F238E27FC236}">
                      <a16:creationId xmlns:a16="http://schemas.microsoft.com/office/drawing/2014/main" id="{3DE1258B-CE4A-4076-AFEF-0887F5E6C866}"/>
                    </a:ext>
                  </a:extLst>
                </p:cNvPr>
                <p:cNvSpPr/>
                <p:nvPr/>
              </p:nvSpPr>
              <p:spPr>
                <a:xfrm>
                  <a:off x="3783948" y="2019746"/>
                  <a:ext cx="1064277" cy="1069837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43050 w 4922250"/>
                    <a:gd name="connsiteY0" fmla="*/ 2102301 h 4969690"/>
                    <a:gd name="connsiteX1" fmla="*/ 1146720 w 4922250"/>
                    <a:gd name="connsiteY1" fmla="*/ 481145 h 4969690"/>
                    <a:gd name="connsiteX2" fmla="*/ 2848163 w 4922250"/>
                    <a:gd name="connsiteY2" fmla="*/ 13988 h 4969690"/>
                    <a:gd name="connsiteX3" fmla="*/ 4291199 w 4922250"/>
                    <a:gd name="connsiteY3" fmla="*/ 899813 h 4969690"/>
                    <a:gd name="connsiteX4" fmla="*/ 4843651 w 4922250"/>
                    <a:gd name="connsiteY4" fmla="*/ 2045151 h 4969690"/>
                    <a:gd name="connsiteX5" fmla="*/ 4872224 w 4922250"/>
                    <a:gd name="connsiteY5" fmla="*/ 3281062 h 4969690"/>
                    <a:gd name="connsiteX6" fmla="*/ 4138800 w 4922250"/>
                    <a:gd name="connsiteY6" fmla="*/ 4443112 h 4969690"/>
                    <a:gd name="connsiteX7" fmla="*/ 2248088 w 4922250"/>
                    <a:gd name="connsiteY7" fmla="*/ 4962139 h 4969690"/>
                    <a:gd name="connsiteX8" fmla="*/ 424049 w 4922250"/>
                    <a:gd name="connsiteY8" fmla="*/ 4090688 h 4969690"/>
                    <a:gd name="connsiteX9" fmla="*/ 43050 w 4922250"/>
                    <a:gd name="connsiteY9" fmla="*/ 2102301 h 4969690"/>
                    <a:gd name="connsiteX0" fmla="*/ 50922 w 4874200"/>
                    <a:gd name="connsiteY0" fmla="*/ 2158225 h 4969690"/>
                    <a:gd name="connsiteX1" fmla="*/ 1098670 w 4874200"/>
                    <a:gd name="connsiteY1" fmla="*/ 481145 h 4969690"/>
                    <a:gd name="connsiteX2" fmla="*/ 2800113 w 4874200"/>
                    <a:gd name="connsiteY2" fmla="*/ 13988 h 4969690"/>
                    <a:gd name="connsiteX3" fmla="*/ 4243149 w 4874200"/>
                    <a:gd name="connsiteY3" fmla="*/ 899813 h 4969690"/>
                    <a:gd name="connsiteX4" fmla="*/ 4795601 w 4874200"/>
                    <a:gd name="connsiteY4" fmla="*/ 2045151 h 4969690"/>
                    <a:gd name="connsiteX5" fmla="*/ 4824174 w 4874200"/>
                    <a:gd name="connsiteY5" fmla="*/ 3281062 h 4969690"/>
                    <a:gd name="connsiteX6" fmla="*/ 4090750 w 4874200"/>
                    <a:gd name="connsiteY6" fmla="*/ 4443112 h 4969690"/>
                    <a:gd name="connsiteX7" fmla="*/ 2200038 w 4874200"/>
                    <a:gd name="connsiteY7" fmla="*/ 4962139 h 4969690"/>
                    <a:gd name="connsiteX8" fmla="*/ 375999 w 4874200"/>
                    <a:gd name="connsiteY8" fmla="*/ 4090688 h 4969690"/>
                    <a:gd name="connsiteX9" fmla="*/ 50922 w 4874200"/>
                    <a:gd name="connsiteY9" fmla="*/ 2158225 h 4969690"/>
                    <a:gd name="connsiteX0" fmla="*/ 50922 w 4874200"/>
                    <a:gd name="connsiteY0" fmla="*/ 2158225 h 4893531"/>
                    <a:gd name="connsiteX1" fmla="*/ 1098670 w 4874200"/>
                    <a:gd name="connsiteY1" fmla="*/ 481145 h 4893531"/>
                    <a:gd name="connsiteX2" fmla="*/ 2800113 w 4874200"/>
                    <a:gd name="connsiteY2" fmla="*/ 13988 h 4893531"/>
                    <a:gd name="connsiteX3" fmla="*/ 4243149 w 4874200"/>
                    <a:gd name="connsiteY3" fmla="*/ 899813 h 4893531"/>
                    <a:gd name="connsiteX4" fmla="*/ 4795601 w 4874200"/>
                    <a:gd name="connsiteY4" fmla="*/ 2045151 h 4893531"/>
                    <a:gd name="connsiteX5" fmla="*/ 4824174 w 4874200"/>
                    <a:gd name="connsiteY5" fmla="*/ 3281062 h 4893531"/>
                    <a:gd name="connsiteX6" fmla="*/ 4090750 w 4874200"/>
                    <a:gd name="connsiteY6" fmla="*/ 4443112 h 4893531"/>
                    <a:gd name="connsiteX7" fmla="*/ 2200037 w 4874200"/>
                    <a:gd name="connsiteY7" fmla="*/ 4883846 h 4893531"/>
                    <a:gd name="connsiteX8" fmla="*/ 375999 w 4874200"/>
                    <a:gd name="connsiteY8" fmla="*/ 4090688 h 4893531"/>
                    <a:gd name="connsiteX9" fmla="*/ 50922 w 4874200"/>
                    <a:gd name="connsiteY9" fmla="*/ 2158225 h 4893531"/>
                    <a:gd name="connsiteX0" fmla="*/ 50922 w 4878690"/>
                    <a:gd name="connsiteY0" fmla="*/ 2158225 h 4893531"/>
                    <a:gd name="connsiteX1" fmla="*/ 1098670 w 4878690"/>
                    <a:gd name="connsiteY1" fmla="*/ 481145 h 4893531"/>
                    <a:gd name="connsiteX2" fmla="*/ 2800113 w 4878690"/>
                    <a:gd name="connsiteY2" fmla="*/ 13988 h 4893531"/>
                    <a:gd name="connsiteX3" fmla="*/ 4164856 w 4878690"/>
                    <a:gd name="connsiteY3" fmla="*/ 899813 h 4893531"/>
                    <a:gd name="connsiteX4" fmla="*/ 4795601 w 4878690"/>
                    <a:gd name="connsiteY4" fmla="*/ 2045151 h 4893531"/>
                    <a:gd name="connsiteX5" fmla="*/ 4824174 w 4878690"/>
                    <a:gd name="connsiteY5" fmla="*/ 3281062 h 4893531"/>
                    <a:gd name="connsiteX6" fmla="*/ 4090750 w 4878690"/>
                    <a:gd name="connsiteY6" fmla="*/ 4443112 h 4893531"/>
                    <a:gd name="connsiteX7" fmla="*/ 2200037 w 4878690"/>
                    <a:gd name="connsiteY7" fmla="*/ 4883846 h 4893531"/>
                    <a:gd name="connsiteX8" fmla="*/ 375999 w 4878690"/>
                    <a:gd name="connsiteY8" fmla="*/ 4090688 h 4893531"/>
                    <a:gd name="connsiteX9" fmla="*/ 50922 w 4878690"/>
                    <a:gd name="connsiteY9" fmla="*/ 2158225 h 4893531"/>
                    <a:gd name="connsiteX0" fmla="*/ 50922 w 4878690"/>
                    <a:gd name="connsiteY0" fmla="*/ 2168871 h 4904177"/>
                    <a:gd name="connsiteX1" fmla="*/ 1098670 w 4878690"/>
                    <a:gd name="connsiteY1" fmla="*/ 491791 h 4904177"/>
                    <a:gd name="connsiteX2" fmla="*/ 2733006 w 4878690"/>
                    <a:gd name="connsiteY2" fmla="*/ 13450 h 4904177"/>
                    <a:gd name="connsiteX3" fmla="*/ 4164856 w 4878690"/>
                    <a:gd name="connsiteY3" fmla="*/ 910459 h 4904177"/>
                    <a:gd name="connsiteX4" fmla="*/ 4795601 w 4878690"/>
                    <a:gd name="connsiteY4" fmla="*/ 2055797 h 4904177"/>
                    <a:gd name="connsiteX5" fmla="*/ 4824174 w 4878690"/>
                    <a:gd name="connsiteY5" fmla="*/ 3291708 h 4904177"/>
                    <a:gd name="connsiteX6" fmla="*/ 4090750 w 4878690"/>
                    <a:gd name="connsiteY6" fmla="*/ 4453758 h 4904177"/>
                    <a:gd name="connsiteX7" fmla="*/ 2200037 w 4878690"/>
                    <a:gd name="connsiteY7" fmla="*/ 4894492 h 4904177"/>
                    <a:gd name="connsiteX8" fmla="*/ 375999 w 4878690"/>
                    <a:gd name="connsiteY8" fmla="*/ 4101334 h 4904177"/>
                    <a:gd name="connsiteX9" fmla="*/ 50922 w 4878690"/>
                    <a:gd name="connsiteY9" fmla="*/ 2168871 h 4904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878690" h="4904177">
                      <a:moveTo>
                        <a:pt x="50922" y="2168871"/>
                      </a:moveTo>
                      <a:cubicBezTo>
                        <a:pt x="171367" y="1567281"/>
                        <a:pt x="662901" y="831906"/>
                        <a:pt x="1098670" y="491791"/>
                      </a:cubicBezTo>
                      <a:cubicBezTo>
                        <a:pt x="1534439" y="151676"/>
                        <a:pt x="2221975" y="-56328"/>
                        <a:pt x="2733006" y="13450"/>
                      </a:cubicBezTo>
                      <a:cubicBezTo>
                        <a:pt x="3244037" y="83228"/>
                        <a:pt x="3860850" y="571932"/>
                        <a:pt x="4164856" y="910459"/>
                      </a:cubicBezTo>
                      <a:cubicBezTo>
                        <a:pt x="4468862" y="1248986"/>
                        <a:pt x="4685715" y="1658922"/>
                        <a:pt x="4795601" y="2055797"/>
                      </a:cubicBezTo>
                      <a:cubicBezTo>
                        <a:pt x="4905487" y="2452672"/>
                        <a:pt x="4897199" y="2919035"/>
                        <a:pt x="4824174" y="3291708"/>
                      </a:cubicBezTo>
                      <a:cubicBezTo>
                        <a:pt x="4751149" y="3664381"/>
                        <a:pt x="4509056" y="4170404"/>
                        <a:pt x="4090750" y="4453758"/>
                      </a:cubicBezTo>
                      <a:cubicBezTo>
                        <a:pt x="3672444" y="4737112"/>
                        <a:pt x="2819162" y="4953229"/>
                        <a:pt x="2200037" y="4894492"/>
                      </a:cubicBezTo>
                      <a:cubicBezTo>
                        <a:pt x="1580912" y="4835755"/>
                        <a:pt x="734185" y="4555604"/>
                        <a:pt x="375999" y="4101334"/>
                      </a:cubicBezTo>
                      <a:cubicBezTo>
                        <a:pt x="17813" y="3647064"/>
                        <a:pt x="-69523" y="2770461"/>
                        <a:pt x="50922" y="2168871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>
                  <a:noFill/>
                </a:ln>
                <a:effectLst>
                  <a:outerShdw blurRad="546100" sx="102000" sy="102000" algn="ctr" rotWithShape="0">
                    <a:prstClr val="black">
                      <a:alpha val="14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240CC6A3-193C-4C81-A032-04888B92838A}"/>
                    </a:ext>
                  </a:extLst>
                </p:cNvPr>
                <p:cNvSpPr/>
                <p:nvPr/>
              </p:nvSpPr>
              <p:spPr>
                <a:xfrm>
                  <a:off x="3940434" y="2297916"/>
                  <a:ext cx="902382" cy="791504"/>
                </a:xfrm>
                <a:custGeom>
                  <a:avLst/>
                  <a:gdLst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668012 w 1761376"/>
                    <a:gd name="connsiteY7" fmla="*/ 1542143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528312 w 1761376"/>
                    <a:gd name="connsiteY7" fmla="*/ 13992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64812 w 1761376"/>
                    <a:gd name="connsiteY7" fmla="*/ 14119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  <a:gd name="connsiteX0" fmla="*/ 1150405 w 1761376"/>
                    <a:gd name="connsiteY0" fmla="*/ 140 h 1544951"/>
                    <a:gd name="connsiteX1" fmla="*/ 1298293 w 1761376"/>
                    <a:gd name="connsiteY1" fmla="*/ 68478 h 1544951"/>
                    <a:gd name="connsiteX2" fmla="*/ 1761376 w 1761376"/>
                    <a:gd name="connsiteY2" fmla="*/ 769489 h 1544951"/>
                    <a:gd name="connsiteX3" fmla="*/ 1748721 w 1761376"/>
                    <a:gd name="connsiteY3" fmla="*/ 858667 h 1544951"/>
                    <a:gd name="connsiteX4" fmla="*/ 1436424 w 1761376"/>
                    <a:gd name="connsiteY4" fmla="*/ 1353477 h 1544951"/>
                    <a:gd name="connsiteX5" fmla="*/ 843308 w 1761376"/>
                    <a:gd name="connsiteY5" fmla="*/ 1539339 h 1544951"/>
                    <a:gd name="connsiteX6" fmla="*/ 739129 w 1761376"/>
                    <a:gd name="connsiteY6" fmla="*/ 1544951 h 1544951"/>
                    <a:gd name="connsiteX7" fmla="*/ 407662 w 1761376"/>
                    <a:gd name="connsiteY7" fmla="*/ 1373868 h 1544951"/>
                    <a:gd name="connsiteX8" fmla="*/ 43651 w 1761376"/>
                    <a:gd name="connsiteY8" fmla="*/ 967630 h 1544951"/>
                    <a:gd name="connsiteX9" fmla="*/ 578031 w 1761376"/>
                    <a:gd name="connsiteY9" fmla="*/ 419408 h 1544951"/>
                    <a:gd name="connsiteX10" fmla="*/ 798524 w 1761376"/>
                    <a:gd name="connsiteY10" fmla="*/ 338009 h 1544951"/>
                    <a:gd name="connsiteX11" fmla="*/ 1150405 w 1761376"/>
                    <a:gd name="connsiteY11" fmla="*/ 140 h 1544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1376" h="1544951">
                      <a:moveTo>
                        <a:pt x="1150405" y="140"/>
                      </a:moveTo>
                      <a:cubicBezTo>
                        <a:pt x="1189095" y="1980"/>
                        <a:pt x="1236905" y="22037"/>
                        <a:pt x="1298293" y="68478"/>
                      </a:cubicBezTo>
                      <a:lnTo>
                        <a:pt x="1761376" y="769489"/>
                      </a:lnTo>
                      <a:lnTo>
                        <a:pt x="1748721" y="858667"/>
                      </a:lnTo>
                      <a:cubicBezTo>
                        <a:pt x="1717626" y="1017354"/>
                        <a:pt x="1614541" y="1232822"/>
                        <a:pt x="1436424" y="1353477"/>
                      </a:cubicBezTo>
                      <a:cubicBezTo>
                        <a:pt x="1302835" y="1443967"/>
                        <a:pt x="1065063" y="1518353"/>
                        <a:pt x="843308" y="1539339"/>
                      </a:cubicBezTo>
                      <a:lnTo>
                        <a:pt x="739129" y="1544951"/>
                      </a:lnTo>
                      <a:cubicBezTo>
                        <a:pt x="686630" y="1521606"/>
                        <a:pt x="520532" y="1461656"/>
                        <a:pt x="407662" y="1373868"/>
                      </a:cubicBezTo>
                      <a:cubicBezTo>
                        <a:pt x="294792" y="1286080"/>
                        <a:pt x="64446" y="1010968"/>
                        <a:pt x="43651" y="967630"/>
                      </a:cubicBezTo>
                      <a:cubicBezTo>
                        <a:pt x="-155714" y="521987"/>
                        <a:pt x="381297" y="584463"/>
                        <a:pt x="578031" y="419408"/>
                      </a:cubicBezTo>
                      <a:cubicBezTo>
                        <a:pt x="637051" y="369891"/>
                        <a:pt x="711834" y="343417"/>
                        <a:pt x="798524" y="338009"/>
                      </a:cubicBezTo>
                      <a:cubicBezTo>
                        <a:pt x="986351" y="326291"/>
                        <a:pt x="982748" y="-7830"/>
                        <a:pt x="1150405" y="14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DBB99">
                        <a:alpha val="34000"/>
                      </a:srgbClr>
                    </a:gs>
                    <a:gs pos="50000">
                      <a:srgbClr val="EDBB99">
                        <a:alpha val="40000"/>
                      </a:srgbClr>
                    </a:gs>
                    <a:gs pos="85000">
                      <a:srgbClr val="EDBB99">
                        <a:alpha val="0"/>
                      </a:srgbClr>
                    </a:gs>
                  </a:gsLst>
                  <a:lin ang="19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</p:grp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7A2D47B8-A174-460E-B75A-01A9B8DF8B7D}"/>
                  </a:ext>
                </a:extLst>
              </p:cNvPr>
              <p:cNvGrpSpPr/>
              <p:nvPr/>
            </p:nvGrpSpPr>
            <p:grpSpPr>
              <a:xfrm>
                <a:off x="5141629" y="2308006"/>
                <a:ext cx="2223505" cy="2250913"/>
                <a:chOff x="1781862" y="2126658"/>
                <a:chExt cx="1513788" cy="1532450"/>
              </a:xfrm>
            </p:grpSpPr>
            <p:sp>
              <p:nvSpPr>
                <p:cNvPr id="69" name="椭圆 3">
                  <a:extLst>
                    <a:ext uri="{FF2B5EF4-FFF2-40B4-BE49-F238E27FC236}">
                      <a16:creationId xmlns:a16="http://schemas.microsoft.com/office/drawing/2014/main" id="{C4404C9E-7F5A-4932-9F2C-5C8E985166CF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08839"/>
                    </a:gs>
                    <a:gs pos="100000">
                      <a:srgbClr val="AE4222"/>
                    </a:gs>
                  </a:gsLst>
                  <a:lin ang="30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2BE5AF10-4F8E-4ED4-8D53-787241DFFD9A}"/>
                    </a:ext>
                  </a:extLst>
                </p:cNvPr>
                <p:cNvSpPr/>
                <p:nvPr/>
              </p:nvSpPr>
              <p:spPr>
                <a:xfrm>
                  <a:off x="1973653" y="2962701"/>
                  <a:ext cx="1321487" cy="696407"/>
                </a:xfrm>
                <a:custGeom>
                  <a:avLst/>
                  <a:gdLst>
                    <a:gd name="connsiteX0" fmla="*/ 1321487 w 1321487"/>
                    <a:gd name="connsiteY0" fmla="*/ 0 h 696407"/>
                    <a:gd name="connsiteX1" fmla="*/ 1318900 w 1321487"/>
                    <a:gd name="connsiteY1" fmla="*/ 86031 h 696407"/>
                    <a:gd name="connsiteX2" fmla="*/ 1306601 w 1321487"/>
                    <a:gd name="connsiteY2" fmla="*/ 176680 h 696407"/>
                    <a:gd name="connsiteX3" fmla="*/ 1080867 w 1321487"/>
                    <a:gd name="connsiteY3" fmla="*/ 534336 h 696407"/>
                    <a:gd name="connsiteX4" fmla="*/ 498942 w 1321487"/>
                    <a:gd name="connsiteY4" fmla="*/ 694083 h 696407"/>
                    <a:gd name="connsiteX5" fmla="*/ 46179 w 1321487"/>
                    <a:gd name="connsiteY5" fmla="*/ 527123 h 696407"/>
                    <a:gd name="connsiteX6" fmla="*/ 0 w 1321487"/>
                    <a:gd name="connsiteY6" fmla="*/ 489820 h 696407"/>
                    <a:gd name="connsiteX7" fmla="*/ 122822 w 1321487"/>
                    <a:gd name="connsiteY7" fmla="*/ 508565 h 696407"/>
                    <a:gd name="connsiteX8" fmla="*/ 260981 w 1321487"/>
                    <a:gd name="connsiteY8" fmla="*/ 515541 h 696407"/>
                    <a:gd name="connsiteX9" fmla="*/ 1303685 w 1321487"/>
                    <a:gd name="connsiteY9" fmla="*/ 23805 h 696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21487" h="696407">
                      <a:moveTo>
                        <a:pt x="1321487" y="0"/>
                      </a:moveTo>
                      <a:lnTo>
                        <a:pt x="1318900" y="86031"/>
                      </a:lnTo>
                      <a:cubicBezTo>
                        <a:pt x="1316343" y="117527"/>
                        <a:pt x="1312220" y="148004"/>
                        <a:pt x="1306601" y="176680"/>
                      </a:cubicBezTo>
                      <a:cubicBezTo>
                        <a:pt x="1284125" y="291381"/>
                        <a:pt x="1209614" y="447126"/>
                        <a:pt x="1080867" y="534336"/>
                      </a:cubicBezTo>
                      <a:cubicBezTo>
                        <a:pt x="952121" y="621547"/>
                        <a:pt x="689497" y="712161"/>
                        <a:pt x="498942" y="694083"/>
                      </a:cubicBezTo>
                      <a:cubicBezTo>
                        <a:pt x="356026" y="680525"/>
                        <a:pt x="175319" y="618951"/>
                        <a:pt x="46179" y="527123"/>
                      </a:cubicBezTo>
                      <a:lnTo>
                        <a:pt x="0" y="489820"/>
                      </a:lnTo>
                      <a:lnTo>
                        <a:pt x="122822" y="508565"/>
                      </a:lnTo>
                      <a:cubicBezTo>
                        <a:pt x="168247" y="513178"/>
                        <a:pt x="214338" y="515541"/>
                        <a:pt x="260981" y="515541"/>
                      </a:cubicBezTo>
                      <a:cubicBezTo>
                        <a:pt x="680766" y="515541"/>
                        <a:pt x="1055843" y="324121"/>
                        <a:pt x="1303685" y="23805"/>
                      </a:cubicBezTo>
                      <a:close/>
                    </a:path>
                  </a:pathLst>
                </a:custGeom>
                <a:solidFill>
                  <a:srgbClr val="F08839">
                    <a:alpha val="59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C7E6998-0821-4E47-8482-C9170EF25E3B}"/>
                    </a:ext>
                  </a:extLst>
                </p:cNvPr>
                <p:cNvSpPr/>
                <p:nvPr/>
              </p:nvSpPr>
              <p:spPr>
                <a:xfrm>
                  <a:off x="1781862" y="2126972"/>
                  <a:ext cx="1213238" cy="855818"/>
                </a:xfrm>
                <a:custGeom>
                  <a:avLst/>
                  <a:gdLst>
                    <a:gd name="connsiteX0" fmla="*/ 740512 w 1213238"/>
                    <a:gd name="connsiteY0" fmla="*/ 869 h 855818"/>
                    <a:gd name="connsiteX1" fmla="*/ 875424 w 1213238"/>
                    <a:gd name="connsiteY1" fmla="*/ 6863 h 855818"/>
                    <a:gd name="connsiteX2" fmla="*/ 1123969 w 1213238"/>
                    <a:gd name="connsiteY2" fmla="*/ 113456 h 855818"/>
                    <a:gd name="connsiteX3" fmla="*/ 1213238 w 1213238"/>
                    <a:gd name="connsiteY3" fmla="*/ 180926 h 855818"/>
                    <a:gd name="connsiteX4" fmla="*/ 1213222 w 1213238"/>
                    <a:gd name="connsiteY4" fmla="*/ 180918 h 855818"/>
                    <a:gd name="connsiteX5" fmla="*/ 998737 w 1213238"/>
                    <a:gd name="connsiteY5" fmla="*/ 106792 h 855818"/>
                    <a:gd name="connsiteX6" fmla="*/ 381664 w 1213238"/>
                    <a:gd name="connsiteY6" fmla="*/ 237657 h 855818"/>
                    <a:gd name="connsiteX7" fmla="*/ 13762 w 1213238"/>
                    <a:gd name="connsiteY7" fmla="*/ 789926 h 855818"/>
                    <a:gd name="connsiteX8" fmla="*/ 4810 w 1213238"/>
                    <a:gd name="connsiteY8" fmla="*/ 855818 h 855818"/>
                    <a:gd name="connsiteX9" fmla="*/ 50 w 1213238"/>
                    <a:gd name="connsiteY9" fmla="*/ 804165 h 855818"/>
                    <a:gd name="connsiteX10" fmla="*/ 12063 w 1213238"/>
                    <a:gd name="connsiteY10" fmla="*/ 649606 h 855818"/>
                    <a:gd name="connsiteX11" fmla="*/ 334540 w 1213238"/>
                    <a:gd name="connsiteY11" fmla="*/ 129991 h 855818"/>
                    <a:gd name="connsiteX12" fmla="*/ 740512 w 1213238"/>
                    <a:gd name="connsiteY12" fmla="*/ 869 h 855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3238" h="855818">
                      <a:moveTo>
                        <a:pt x="740512" y="869"/>
                      </a:moveTo>
                      <a:cubicBezTo>
                        <a:pt x="788437" y="-1329"/>
                        <a:pt x="834381" y="634"/>
                        <a:pt x="875424" y="6863"/>
                      </a:cubicBezTo>
                      <a:cubicBezTo>
                        <a:pt x="957509" y="19323"/>
                        <a:pt x="1045152" y="61435"/>
                        <a:pt x="1123969" y="113456"/>
                      </a:cubicBezTo>
                      <a:lnTo>
                        <a:pt x="1213238" y="180926"/>
                      </a:lnTo>
                      <a:lnTo>
                        <a:pt x="1213222" y="180918"/>
                      </a:lnTo>
                      <a:cubicBezTo>
                        <a:pt x="1142776" y="144383"/>
                        <a:pt x="1068973" y="116723"/>
                        <a:pt x="998737" y="106792"/>
                      </a:cubicBezTo>
                      <a:cubicBezTo>
                        <a:pt x="811442" y="80307"/>
                        <a:pt x="534678" y="126397"/>
                        <a:pt x="381664" y="237657"/>
                      </a:cubicBezTo>
                      <a:cubicBezTo>
                        <a:pt x="228650" y="348916"/>
                        <a:pt x="52782" y="589473"/>
                        <a:pt x="13762" y="789926"/>
                      </a:cubicBezTo>
                      <a:lnTo>
                        <a:pt x="4810" y="855818"/>
                      </a:lnTo>
                      <a:lnTo>
                        <a:pt x="50" y="804165"/>
                      </a:lnTo>
                      <a:cubicBezTo>
                        <a:pt x="-503" y="749412"/>
                        <a:pt x="3513" y="696757"/>
                        <a:pt x="12063" y="649606"/>
                      </a:cubicBezTo>
                      <a:cubicBezTo>
                        <a:pt x="46265" y="461006"/>
                        <a:pt x="200419" y="234672"/>
                        <a:pt x="334540" y="129991"/>
                      </a:cubicBezTo>
                      <a:cubicBezTo>
                        <a:pt x="435131" y="51480"/>
                        <a:pt x="596737" y="7459"/>
                        <a:pt x="740512" y="869"/>
                      </a:cubicBezTo>
                      <a:close/>
                    </a:path>
                  </a:pathLst>
                </a:custGeom>
                <a:solidFill>
                  <a:srgbClr val="EDBB99">
                    <a:alpha val="46000"/>
                  </a:srgb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72" name="椭圆 3">
                  <a:extLst>
                    <a:ext uri="{FF2B5EF4-FFF2-40B4-BE49-F238E27FC236}">
                      <a16:creationId xmlns:a16="http://schemas.microsoft.com/office/drawing/2014/main" id="{D32CD829-409F-422B-8A53-67D852CAC3FE}"/>
                    </a:ext>
                  </a:extLst>
                </p:cNvPr>
                <p:cNvSpPr/>
                <p:nvPr/>
              </p:nvSpPr>
              <p:spPr>
                <a:xfrm>
                  <a:off x="1781862" y="2126658"/>
                  <a:ext cx="1513788" cy="1532134"/>
                </a:xfrm>
                <a:custGeom>
                  <a:avLst/>
                  <a:gdLst>
                    <a:gd name="connsiteX0" fmla="*/ 0 w 4733925"/>
                    <a:gd name="connsiteY0" fmla="*/ 2469313 h 4938626"/>
                    <a:gd name="connsiteX1" fmla="*/ 2366963 w 4733925"/>
                    <a:gd name="connsiteY1" fmla="*/ 0 h 4938626"/>
                    <a:gd name="connsiteX2" fmla="*/ 4733926 w 4733925"/>
                    <a:gd name="connsiteY2" fmla="*/ 2469313 h 4938626"/>
                    <a:gd name="connsiteX3" fmla="*/ 2366963 w 4733925"/>
                    <a:gd name="connsiteY3" fmla="*/ 4938626 h 4938626"/>
                    <a:gd name="connsiteX4" fmla="*/ 0 w 4733925"/>
                    <a:gd name="connsiteY4" fmla="*/ 2469313 h 4938626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37667"/>
                    <a:gd name="connsiteY0" fmla="*/ 2469313 h 5038740"/>
                    <a:gd name="connsiteX1" fmla="*/ 2366963 w 4837667"/>
                    <a:gd name="connsiteY1" fmla="*/ 0 h 5038740"/>
                    <a:gd name="connsiteX2" fmla="*/ 4733926 w 4837667"/>
                    <a:gd name="connsiteY2" fmla="*/ 2469313 h 5038740"/>
                    <a:gd name="connsiteX3" fmla="*/ 4343400 w 4837667"/>
                    <a:gd name="connsiteY3" fmla="*/ 4352924 h 5038740"/>
                    <a:gd name="connsiteX4" fmla="*/ 2366963 w 4837667"/>
                    <a:gd name="connsiteY4" fmla="*/ 4938626 h 5038740"/>
                    <a:gd name="connsiteX5" fmla="*/ 0 w 4837667"/>
                    <a:gd name="connsiteY5" fmla="*/ 2469313 h 5038740"/>
                    <a:gd name="connsiteX0" fmla="*/ 0 w 4876810"/>
                    <a:gd name="connsiteY0" fmla="*/ 2471035 h 5040462"/>
                    <a:gd name="connsiteX1" fmla="*/ 2366963 w 4876810"/>
                    <a:gd name="connsiteY1" fmla="*/ 1722 h 5040462"/>
                    <a:gd name="connsiteX2" fmla="*/ 4781551 w 4876810"/>
                    <a:gd name="connsiteY2" fmla="*/ 2118610 h 5040462"/>
                    <a:gd name="connsiteX3" fmla="*/ 4343400 w 4876810"/>
                    <a:gd name="connsiteY3" fmla="*/ 4354646 h 5040462"/>
                    <a:gd name="connsiteX4" fmla="*/ 2366963 w 4876810"/>
                    <a:gd name="connsiteY4" fmla="*/ 4940348 h 5040462"/>
                    <a:gd name="connsiteX5" fmla="*/ 0 w 4876810"/>
                    <a:gd name="connsiteY5" fmla="*/ 2471035 h 5040462"/>
                    <a:gd name="connsiteX0" fmla="*/ 5072 w 4881882"/>
                    <a:gd name="connsiteY0" fmla="*/ 2471035 h 5124844"/>
                    <a:gd name="connsiteX1" fmla="*/ 2372035 w 4881882"/>
                    <a:gd name="connsiteY1" fmla="*/ 1722 h 5124844"/>
                    <a:gd name="connsiteX2" fmla="*/ 4786623 w 4881882"/>
                    <a:gd name="connsiteY2" fmla="*/ 2118610 h 5124844"/>
                    <a:gd name="connsiteX3" fmla="*/ 4348472 w 4881882"/>
                    <a:gd name="connsiteY3" fmla="*/ 4354646 h 5124844"/>
                    <a:gd name="connsiteX4" fmla="*/ 1819585 w 4881882"/>
                    <a:gd name="connsiteY4" fmla="*/ 5035598 h 5124844"/>
                    <a:gd name="connsiteX5" fmla="*/ 5072 w 4881882"/>
                    <a:gd name="connsiteY5" fmla="*/ 2471035 h 5124844"/>
                    <a:gd name="connsiteX0" fmla="*/ 14690 w 4891500"/>
                    <a:gd name="connsiteY0" fmla="*/ 2471035 h 5023885"/>
                    <a:gd name="connsiteX1" fmla="*/ 2381653 w 4891500"/>
                    <a:gd name="connsiteY1" fmla="*/ 1722 h 5023885"/>
                    <a:gd name="connsiteX2" fmla="*/ 4796241 w 4891500"/>
                    <a:gd name="connsiteY2" fmla="*/ 2118610 h 5023885"/>
                    <a:gd name="connsiteX3" fmla="*/ 4358090 w 4891500"/>
                    <a:gd name="connsiteY3" fmla="*/ 4354646 h 5023885"/>
                    <a:gd name="connsiteX4" fmla="*/ 1524403 w 4891500"/>
                    <a:gd name="connsiteY4" fmla="*/ 4921298 h 5023885"/>
                    <a:gd name="connsiteX5" fmla="*/ 14690 w 4891500"/>
                    <a:gd name="connsiteY5" fmla="*/ 2471035 h 5023885"/>
                    <a:gd name="connsiteX0" fmla="*/ 12284 w 5136744"/>
                    <a:gd name="connsiteY0" fmla="*/ 2040786 h 5051740"/>
                    <a:gd name="connsiteX1" fmla="*/ 2626897 w 5136744"/>
                    <a:gd name="connsiteY1" fmla="*/ 98 h 5051740"/>
                    <a:gd name="connsiteX2" fmla="*/ 5041485 w 5136744"/>
                    <a:gd name="connsiteY2" fmla="*/ 2116986 h 5051740"/>
                    <a:gd name="connsiteX3" fmla="*/ 4603334 w 5136744"/>
                    <a:gd name="connsiteY3" fmla="*/ 4353022 h 5051740"/>
                    <a:gd name="connsiteX4" fmla="*/ 1769647 w 5136744"/>
                    <a:gd name="connsiteY4" fmla="*/ 4919674 h 5051740"/>
                    <a:gd name="connsiteX5" fmla="*/ 12284 w 5136744"/>
                    <a:gd name="connsiteY5" fmla="*/ 2040786 h 5051740"/>
                    <a:gd name="connsiteX0" fmla="*/ 4474 w 5128934"/>
                    <a:gd name="connsiteY0" fmla="*/ 2158933 h 5169887"/>
                    <a:gd name="connsiteX1" fmla="*/ 1299873 w 5128934"/>
                    <a:gd name="connsiteY1" fmla="*/ 470669 h 5169887"/>
                    <a:gd name="connsiteX2" fmla="*/ 2619087 w 5128934"/>
                    <a:gd name="connsiteY2" fmla="*/ 118245 h 5169887"/>
                    <a:gd name="connsiteX3" fmla="*/ 5033675 w 5128934"/>
                    <a:gd name="connsiteY3" fmla="*/ 2235133 h 5169887"/>
                    <a:gd name="connsiteX4" fmla="*/ 4595524 w 5128934"/>
                    <a:gd name="connsiteY4" fmla="*/ 4471169 h 5169887"/>
                    <a:gd name="connsiteX5" fmla="*/ 1761837 w 5128934"/>
                    <a:gd name="connsiteY5" fmla="*/ 5037821 h 5169887"/>
                    <a:gd name="connsiteX6" fmla="*/ 4474 w 5128934"/>
                    <a:gd name="connsiteY6" fmla="*/ 2158933 h 5169887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36360 w 5160820"/>
                    <a:gd name="connsiteY0" fmla="*/ 2158933 h 5047409"/>
                    <a:gd name="connsiteX1" fmla="*/ 1331759 w 5160820"/>
                    <a:gd name="connsiteY1" fmla="*/ 470669 h 5047409"/>
                    <a:gd name="connsiteX2" fmla="*/ 2650973 w 5160820"/>
                    <a:gd name="connsiteY2" fmla="*/ 118245 h 5047409"/>
                    <a:gd name="connsiteX3" fmla="*/ 5065561 w 5160820"/>
                    <a:gd name="connsiteY3" fmla="*/ 2235133 h 5047409"/>
                    <a:gd name="connsiteX4" fmla="*/ 4627410 w 5160820"/>
                    <a:gd name="connsiteY4" fmla="*/ 4471169 h 5047409"/>
                    <a:gd name="connsiteX5" fmla="*/ 1793723 w 5160820"/>
                    <a:gd name="connsiteY5" fmla="*/ 5037821 h 5047409"/>
                    <a:gd name="connsiteX6" fmla="*/ 484034 w 5160820"/>
                    <a:gd name="connsiteY6" fmla="*/ 4118745 h 5047409"/>
                    <a:gd name="connsiteX7" fmla="*/ 36360 w 5160820"/>
                    <a:gd name="connsiteY7" fmla="*/ 2158933 h 5047409"/>
                    <a:gd name="connsiteX0" fmla="*/ 47230 w 5171690"/>
                    <a:gd name="connsiteY0" fmla="*/ 2158933 h 5158948"/>
                    <a:gd name="connsiteX1" fmla="*/ 1342629 w 5171690"/>
                    <a:gd name="connsiteY1" fmla="*/ 470669 h 5158948"/>
                    <a:gd name="connsiteX2" fmla="*/ 2661843 w 5171690"/>
                    <a:gd name="connsiteY2" fmla="*/ 118245 h 5158948"/>
                    <a:gd name="connsiteX3" fmla="*/ 5076431 w 5171690"/>
                    <a:gd name="connsiteY3" fmla="*/ 2235133 h 5158948"/>
                    <a:gd name="connsiteX4" fmla="*/ 4638280 w 5171690"/>
                    <a:gd name="connsiteY4" fmla="*/ 4471169 h 5158948"/>
                    <a:gd name="connsiteX5" fmla="*/ 2480868 w 5171690"/>
                    <a:gd name="connsiteY5" fmla="*/ 5152121 h 5158948"/>
                    <a:gd name="connsiteX6" fmla="*/ 494904 w 5171690"/>
                    <a:gd name="connsiteY6" fmla="*/ 4118745 h 5158948"/>
                    <a:gd name="connsiteX7" fmla="*/ 47230 w 5171690"/>
                    <a:gd name="connsiteY7" fmla="*/ 2158933 h 5158948"/>
                    <a:gd name="connsiteX0" fmla="*/ 89831 w 4985691"/>
                    <a:gd name="connsiteY0" fmla="*/ 2197033 h 5158948"/>
                    <a:gd name="connsiteX1" fmla="*/ 1156630 w 4985691"/>
                    <a:gd name="connsiteY1" fmla="*/ 470669 h 5158948"/>
                    <a:gd name="connsiteX2" fmla="*/ 2475844 w 4985691"/>
                    <a:gd name="connsiteY2" fmla="*/ 118245 h 5158948"/>
                    <a:gd name="connsiteX3" fmla="*/ 4890432 w 4985691"/>
                    <a:gd name="connsiteY3" fmla="*/ 2235133 h 5158948"/>
                    <a:gd name="connsiteX4" fmla="*/ 4452281 w 4985691"/>
                    <a:gd name="connsiteY4" fmla="*/ 4471169 h 5158948"/>
                    <a:gd name="connsiteX5" fmla="*/ 2294869 w 4985691"/>
                    <a:gd name="connsiteY5" fmla="*/ 5152121 h 5158948"/>
                    <a:gd name="connsiteX6" fmla="*/ 308905 w 4985691"/>
                    <a:gd name="connsiteY6" fmla="*/ 4118745 h 5158948"/>
                    <a:gd name="connsiteX7" fmla="*/ 89831 w 4985691"/>
                    <a:gd name="connsiteY7" fmla="*/ 2197033 h 5158948"/>
                    <a:gd name="connsiteX0" fmla="*/ 42551 w 4938411"/>
                    <a:gd name="connsiteY0" fmla="*/ 2197033 h 5158021"/>
                    <a:gd name="connsiteX1" fmla="*/ 1109350 w 4938411"/>
                    <a:gd name="connsiteY1" fmla="*/ 470669 h 5158021"/>
                    <a:gd name="connsiteX2" fmla="*/ 2428564 w 4938411"/>
                    <a:gd name="connsiteY2" fmla="*/ 118245 h 5158021"/>
                    <a:gd name="connsiteX3" fmla="*/ 4843152 w 4938411"/>
                    <a:gd name="connsiteY3" fmla="*/ 2235133 h 5158021"/>
                    <a:gd name="connsiteX4" fmla="*/ 4405001 w 4938411"/>
                    <a:gd name="connsiteY4" fmla="*/ 4471169 h 5158021"/>
                    <a:gd name="connsiteX5" fmla="*/ 2247589 w 4938411"/>
                    <a:gd name="connsiteY5" fmla="*/ 5152121 h 5158021"/>
                    <a:gd name="connsiteX6" fmla="*/ 414025 w 4938411"/>
                    <a:gd name="connsiteY6" fmla="*/ 4147320 h 5158021"/>
                    <a:gd name="connsiteX7" fmla="*/ 42551 w 4938411"/>
                    <a:gd name="connsiteY7" fmla="*/ 2197033 h 5158021"/>
                    <a:gd name="connsiteX0" fmla="*/ 42551 w 4927621"/>
                    <a:gd name="connsiteY0" fmla="*/ 2130253 h 5091241"/>
                    <a:gd name="connsiteX1" fmla="*/ 1109350 w 4927621"/>
                    <a:gd name="connsiteY1" fmla="*/ 403889 h 5091241"/>
                    <a:gd name="connsiteX2" fmla="*/ 3019114 w 4927621"/>
                    <a:gd name="connsiteY2" fmla="*/ 137190 h 5091241"/>
                    <a:gd name="connsiteX3" fmla="*/ 4843152 w 4927621"/>
                    <a:gd name="connsiteY3" fmla="*/ 2168353 h 5091241"/>
                    <a:gd name="connsiteX4" fmla="*/ 4405001 w 4927621"/>
                    <a:gd name="connsiteY4" fmla="*/ 4404389 h 5091241"/>
                    <a:gd name="connsiteX5" fmla="*/ 2247589 w 4927621"/>
                    <a:gd name="connsiteY5" fmla="*/ 5085341 h 5091241"/>
                    <a:gd name="connsiteX6" fmla="*/ 414025 w 4927621"/>
                    <a:gd name="connsiteY6" fmla="*/ 4080540 h 5091241"/>
                    <a:gd name="connsiteX7" fmla="*/ 42551 w 4927621"/>
                    <a:gd name="connsiteY7" fmla="*/ 2130253 h 5091241"/>
                    <a:gd name="connsiteX0" fmla="*/ 42551 w 4846164"/>
                    <a:gd name="connsiteY0" fmla="*/ 2045466 h 5006454"/>
                    <a:gd name="connsiteX1" fmla="*/ 1109350 w 4846164"/>
                    <a:gd name="connsiteY1" fmla="*/ 319102 h 5006454"/>
                    <a:gd name="connsiteX2" fmla="*/ 3019114 w 4846164"/>
                    <a:gd name="connsiteY2" fmla="*/ 52403 h 5006454"/>
                    <a:gd name="connsiteX3" fmla="*/ 4290700 w 4846164"/>
                    <a:gd name="connsiteY3" fmla="*/ 938228 h 5006454"/>
                    <a:gd name="connsiteX4" fmla="*/ 4843152 w 4846164"/>
                    <a:gd name="connsiteY4" fmla="*/ 2083566 h 5006454"/>
                    <a:gd name="connsiteX5" fmla="*/ 4405001 w 4846164"/>
                    <a:gd name="connsiteY5" fmla="*/ 4319602 h 5006454"/>
                    <a:gd name="connsiteX6" fmla="*/ 2247589 w 4846164"/>
                    <a:gd name="connsiteY6" fmla="*/ 5000554 h 5006454"/>
                    <a:gd name="connsiteX7" fmla="*/ 414025 w 4846164"/>
                    <a:gd name="connsiteY7" fmla="*/ 3995753 h 5006454"/>
                    <a:gd name="connsiteX8" fmla="*/ 42551 w 4846164"/>
                    <a:gd name="connsiteY8" fmla="*/ 2045466 h 5006454"/>
                    <a:gd name="connsiteX0" fmla="*/ 39238 w 4842851"/>
                    <a:gd name="connsiteY0" fmla="*/ 2018400 h 4979388"/>
                    <a:gd name="connsiteX1" fmla="*/ 1058412 w 4842851"/>
                    <a:gd name="connsiteY1" fmla="*/ 406336 h 4979388"/>
                    <a:gd name="connsiteX2" fmla="*/ 3015801 w 4842851"/>
                    <a:gd name="connsiteY2" fmla="*/ 25337 h 4979388"/>
                    <a:gd name="connsiteX3" fmla="*/ 4287387 w 4842851"/>
                    <a:gd name="connsiteY3" fmla="*/ 911162 h 4979388"/>
                    <a:gd name="connsiteX4" fmla="*/ 4839839 w 4842851"/>
                    <a:gd name="connsiteY4" fmla="*/ 2056500 h 4979388"/>
                    <a:gd name="connsiteX5" fmla="*/ 4401688 w 4842851"/>
                    <a:gd name="connsiteY5" fmla="*/ 4292536 h 4979388"/>
                    <a:gd name="connsiteX6" fmla="*/ 2244276 w 4842851"/>
                    <a:gd name="connsiteY6" fmla="*/ 4973488 h 4979388"/>
                    <a:gd name="connsiteX7" fmla="*/ 410712 w 4842851"/>
                    <a:gd name="connsiteY7" fmla="*/ 3968687 h 4979388"/>
                    <a:gd name="connsiteX8" fmla="*/ 39238 w 4842851"/>
                    <a:gd name="connsiteY8" fmla="*/ 2018400 h 4979388"/>
                    <a:gd name="connsiteX0" fmla="*/ 39238 w 4918438"/>
                    <a:gd name="connsiteY0" fmla="*/ 2018400 h 4977918"/>
                    <a:gd name="connsiteX1" fmla="*/ 1058412 w 4918438"/>
                    <a:gd name="connsiteY1" fmla="*/ 406336 h 4977918"/>
                    <a:gd name="connsiteX2" fmla="*/ 3015801 w 4918438"/>
                    <a:gd name="connsiteY2" fmla="*/ 25337 h 4977918"/>
                    <a:gd name="connsiteX3" fmla="*/ 4287387 w 4918438"/>
                    <a:gd name="connsiteY3" fmla="*/ 911162 h 4977918"/>
                    <a:gd name="connsiteX4" fmla="*/ 4839839 w 4918438"/>
                    <a:gd name="connsiteY4" fmla="*/ 2056500 h 4977918"/>
                    <a:gd name="connsiteX5" fmla="*/ 4868412 w 4918438"/>
                    <a:gd name="connsiteY5" fmla="*/ 3292411 h 4977918"/>
                    <a:gd name="connsiteX6" fmla="*/ 4401688 w 4918438"/>
                    <a:gd name="connsiteY6" fmla="*/ 4292536 h 4977918"/>
                    <a:gd name="connsiteX7" fmla="*/ 2244276 w 4918438"/>
                    <a:gd name="connsiteY7" fmla="*/ 4973488 h 4977918"/>
                    <a:gd name="connsiteX8" fmla="*/ 410712 w 4918438"/>
                    <a:gd name="connsiteY8" fmla="*/ 3968687 h 4977918"/>
                    <a:gd name="connsiteX9" fmla="*/ 39238 w 4918438"/>
                    <a:gd name="connsiteY9" fmla="*/ 2018400 h 4977918"/>
                    <a:gd name="connsiteX0" fmla="*/ 39238 w 4918438"/>
                    <a:gd name="connsiteY0" fmla="*/ 2018400 h 4986349"/>
                    <a:gd name="connsiteX1" fmla="*/ 1058412 w 4918438"/>
                    <a:gd name="connsiteY1" fmla="*/ 406336 h 4986349"/>
                    <a:gd name="connsiteX2" fmla="*/ 3015801 w 4918438"/>
                    <a:gd name="connsiteY2" fmla="*/ 25337 h 4986349"/>
                    <a:gd name="connsiteX3" fmla="*/ 4287387 w 4918438"/>
                    <a:gd name="connsiteY3" fmla="*/ 911162 h 4986349"/>
                    <a:gd name="connsiteX4" fmla="*/ 4839839 w 4918438"/>
                    <a:gd name="connsiteY4" fmla="*/ 2056500 h 4986349"/>
                    <a:gd name="connsiteX5" fmla="*/ 4868412 w 4918438"/>
                    <a:gd name="connsiteY5" fmla="*/ 3292411 h 4986349"/>
                    <a:gd name="connsiteX6" fmla="*/ 4134988 w 4918438"/>
                    <a:gd name="connsiteY6" fmla="*/ 4454461 h 4986349"/>
                    <a:gd name="connsiteX7" fmla="*/ 2244276 w 4918438"/>
                    <a:gd name="connsiteY7" fmla="*/ 4973488 h 4986349"/>
                    <a:gd name="connsiteX8" fmla="*/ 410712 w 4918438"/>
                    <a:gd name="connsiteY8" fmla="*/ 3968687 h 4986349"/>
                    <a:gd name="connsiteX9" fmla="*/ 39238 w 4918438"/>
                    <a:gd name="connsiteY9" fmla="*/ 2018400 h 4986349"/>
                    <a:gd name="connsiteX0" fmla="*/ 41223 w 4920423"/>
                    <a:gd name="connsiteY0" fmla="*/ 201536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015362 h 4983311"/>
                    <a:gd name="connsiteX0" fmla="*/ 41223 w 4920423"/>
                    <a:gd name="connsiteY0" fmla="*/ 2110612 h 4983311"/>
                    <a:gd name="connsiteX1" fmla="*/ 1088972 w 4920423"/>
                    <a:gd name="connsiteY1" fmla="*/ 422348 h 4983311"/>
                    <a:gd name="connsiteX2" fmla="*/ 3017786 w 4920423"/>
                    <a:gd name="connsiteY2" fmla="*/ 22299 h 4983311"/>
                    <a:gd name="connsiteX3" fmla="*/ 4289372 w 4920423"/>
                    <a:gd name="connsiteY3" fmla="*/ 908124 h 4983311"/>
                    <a:gd name="connsiteX4" fmla="*/ 4841824 w 4920423"/>
                    <a:gd name="connsiteY4" fmla="*/ 2053462 h 4983311"/>
                    <a:gd name="connsiteX5" fmla="*/ 4870397 w 4920423"/>
                    <a:gd name="connsiteY5" fmla="*/ 3289373 h 4983311"/>
                    <a:gd name="connsiteX6" fmla="*/ 4136973 w 4920423"/>
                    <a:gd name="connsiteY6" fmla="*/ 4451423 h 4983311"/>
                    <a:gd name="connsiteX7" fmla="*/ 2246261 w 4920423"/>
                    <a:gd name="connsiteY7" fmla="*/ 4970450 h 4983311"/>
                    <a:gd name="connsiteX8" fmla="*/ 412697 w 4920423"/>
                    <a:gd name="connsiteY8" fmla="*/ 3965649 h 4983311"/>
                    <a:gd name="connsiteX9" fmla="*/ 41223 w 4920423"/>
                    <a:gd name="connsiteY9" fmla="*/ 2110612 h 498331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301575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  <a:gd name="connsiteX0" fmla="*/ 39194 w 4918394"/>
                    <a:gd name="connsiteY0" fmla="*/ 2110612 h 4978001"/>
                    <a:gd name="connsiteX1" fmla="*/ 1086943 w 4918394"/>
                    <a:gd name="connsiteY1" fmla="*/ 422348 h 4978001"/>
                    <a:gd name="connsiteX2" fmla="*/ 2844307 w 4918394"/>
                    <a:gd name="connsiteY2" fmla="*/ 22299 h 4978001"/>
                    <a:gd name="connsiteX3" fmla="*/ 4287343 w 4918394"/>
                    <a:gd name="connsiteY3" fmla="*/ 908124 h 4978001"/>
                    <a:gd name="connsiteX4" fmla="*/ 4839795 w 4918394"/>
                    <a:gd name="connsiteY4" fmla="*/ 2053462 h 4978001"/>
                    <a:gd name="connsiteX5" fmla="*/ 4868368 w 4918394"/>
                    <a:gd name="connsiteY5" fmla="*/ 3289373 h 4978001"/>
                    <a:gd name="connsiteX6" fmla="*/ 4134944 w 4918394"/>
                    <a:gd name="connsiteY6" fmla="*/ 4451423 h 4978001"/>
                    <a:gd name="connsiteX7" fmla="*/ 2244232 w 4918394"/>
                    <a:gd name="connsiteY7" fmla="*/ 4970450 h 4978001"/>
                    <a:gd name="connsiteX8" fmla="*/ 420193 w 4918394"/>
                    <a:gd name="connsiteY8" fmla="*/ 4098999 h 4978001"/>
                    <a:gd name="connsiteX9" fmla="*/ 39194 w 4918394"/>
                    <a:gd name="connsiteY9" fmla="*/ 2110612 h 4978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18394" h="4978001">
                      <a:moveTo>
                        <a:pt x="39194" y="2110612"/>
                      </a:moveTo>
                      <a:cubicBezTo>
                        <a:pt x="150319" y="1497837"/>
                        <a:pt x="651174" y="762463"/>
                        <a:pt x="1086943" y="422348"/>
                      </a:cubicBezTo>
                      <a:cubicBezTo>
                        <a:pt x="1522712" y="82233"/>
                        <a:pt x="2310907" y="-58664"/>
                        <a:pt x="2844307" y="22299"/>
                      </a:cubicBezTo>
                      <a:cubicBezTo>
                        <a:pt x="3377707" y="103262"/>
                        <a:pt x="3983337" y="569597"/>
                        <a:pt x="4287343" y="908124"/>
                      </a:cubicBezTo>
                      <a:cubicBezTo>
                        <a:pt x="4591349" y="1246651"/>
                        <a:pt x="4742958" y="1656587"/>
                        <a:pt x="4839795" y="2053462"/>
                      </a:cubicBezTo>
                      <a:cubicBezTo>
                        <a:pt x="4936632" y="2450337"/>
                        <a:pt x="4941393" y="2916700"/>
                        <a:pt x="4868368" y="3289373"/>
                      </a:cubicBezTo>
                      <a:cubicBezTo>
                        <a:pt x="4795343" y="3662046"/>
                        <a:pt x="4553250" y="4168069"/>
                        <a:pt x="4134944" y="4451423"/>
                      </a:cubicBezTo>
                      <a:cubicBezTo>
                        <a:pt x="3716638" y="4734777"/>
                        <a:pt x="2863357" y="5029187"/>
                        <a:pt x="2244232" y="4970450"/>
                      </a:cubicBezTo>
                      <a:cubicBezTo>
                        <a:pt x="1625107" y="4911713"/>
                        <a:pt x="787699" y="4575639"/>
                        <a:pt x="420193" y="4098999"/>
                      </a:cubicBezTo>
                      <a:cubicBezTo>
                        <a:pt x="52687" y="3622359"/>
                        <a:pt x="-71931" y="2723387"/>
                        <a:pt x="39194" y="2110612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C46C2F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73" name="椭圆 72">
                  <a:extLst>
                    <a:ext uri="{FF2B5EF4-FFF2-40B4-BE49-F238E27FC236}">
                      <a16:creationId xmlns:a16="http://schemas.microsoft.com/office/drawing/2014/main" id="{84EE7C45-56EB-4F7C-896C-5F34E27DE4E0}"/>
                    </a:ext>
                  </a:extLst>
                </p:cNvPr>
                <p:cNvSpPr/>
                <p:nvPr/>
              </p:nvSpPr>
              <p:spPr>
                <a:xfrm rot="3303868">
                  <a:off x="2114019" y="2287042"/>
                  <a:ext cx="91269" cy="17201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74" name="椭圆 73">
                  <a:extLst>
                    <a:ext uri="{FF2B5EF4-FFF2-40B4-BE49-F238E27FC236}">
                      <a16:creationId xmlns:a16="http://schemas.microsoft.com/office/drawing/2014/main" id="{11490422-8735-476A-9E0C-CDCCB7E51AFF}"/>
                    </a:ext>
                  </a:extLst>
                </p:cNvPr>
                <p:cNvSpPr/>
                <p:nvPr/>
              </p:nvSpPr>
              <p:spPr>
                <a:xfrm rot="2246721">
                  <a:off x="1981110" y="2465831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  <p:sp>
              <p:nvSpPr>
                <p:cNvPr id="75" name="椭圆 74">
                  <a:extLst>
                    <a:ext uri="{FF2B5EF4-FFF2-40B4-BE49-F238E27FC236}">
                      <a16:creationId xmlns:a16="http://schemas.microsoft.com/office/drawing/2014/main" id="{3734231F-6F18-47C3-8821-14C788A68435}"/>
                    </a:ext>
                  </a:extLst>
                </p:cNvPr>
                <p:cNvSpPr/>
                <p:nvPr/>
              </p:nvSpPr>
              <p:spPr>
                <a:xfrm rot="4267481">
                  <a:off x="2347389" y="2233880"/>
                  <a:ext cx="55720" cy="1050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800"/>
                </a:p>
              </p:txBody>
            </p:sp>
          </p:grp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780CEAC-45A5-4BFA-928D-155B149E99A0}"/>
                </a:ext>
              </a:extLst>
            </p:cNvPr>
            <p:cNvSpPr txBox="1"/>
            <p:nvPr/>
          </p:nvSpPr>
          <p:spPr>
            <a:xfrm>
              <a:off x="5082741" y="3689888"/>
              <a:ext cx="95760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n>
                    <a:solidFill>
                      <a:schemeClr val="bg1"/>
                    </a:solidFill>
                  </a:ln>
                  <a:solidFill>
                    <a:srgbClr val="AE422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02</a:t>
              </a:r>
              <a:endParaRPr lang="zh-CN" altLang="en-US" sz="5400" b="1" dirty="0">
                <a:ln>
                  <a:solidFill>
                    <a:schemeClr val="bg1"/>
                  </a:solidFill>
                </a:ln>
                <a:solidFill>
                  <a:srgbClr val="AE4222"/>
                </a:solidFill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0868C8EC-C6AD-4EF4-926B-7F31C25123E4}"/>
              </a:ext>
            </a:extLst>
          </p:cNvPr>
          <p:cNvGrpSpPr/>
          <p:nvPr/>
        </p:nvGrpSpPr>
        <p:grpSpPr>
          <a:xfrm>
            <a:off x="6272292" y="1078927"/>
            <a:ext cx="4426826" cy="2447783"/>
            <a:chOff x="6507085" y="1122780"/>
            <a:chExt cx="3578705" cy="2642324"/>
          </a:xfrm>
        </p:grpSpPr>
        <p:sp>
          <p:nvSpPr>
            <p:cNvPr id="81" name="图形 87">
              <a:extLst>
                <a:ext uri="{FF2B5EF4-FFF2-40B4-BE49-F238E27FC236}">
                  <a16:creationId xmlns:a16="http://schemas.microsoft.com/office/drawing/2014/main" id="{D9D7E584-24F9-4FB3-BD3C-D8062903BFEC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82" name="图形 87">
              <a:extLst>
                <a:ext uri="{FF2B5EF4-FFF2-40B4-BE49-F238E27FC236}">
                  <a16:creationId xmlns:a16="http://schemas.microsoft.com/office/drawing/2014/main" id="{F268733D-8E2C-4DDB-AEBC-35202D8C3977}"/>
                </a:ext>
              </a:extLst>
            </p:cNvPr>
            <p:cNvSpPr/>
            <p:nvPr/>
          </p:nvSpPr>
          <p:spPr>
            <a:xfrm>
              <a:off x="6618813" y="1282118"/>
              <a:ext cx="3355246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83" name="图形 87">
              <a:extLst>
                <a:ext uri="{FF2B5EF4-FFF2-40B4-BE49-F238E27FC236}">
                  <a16:creationId xmlns:a16="http://schemas.microsoft.com/office/drawing/2014/main" id="{7EC308C8-A1E2-4AC0-80C8-EAAF9CAAEED2}"/>
                </a:ext>
              </a:extLst>
            </p:cNvPr>
            <p:cNvSpPr/>
            <p:nvPr/>
          </p:nvSpPr>
          <p:spPr>
            <a:xfrm>
              <a:off x="6569237" y="1174728"/>
              <a:ext cx="3454400" cy="253842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4536E97-9040-4E52-8448-8DB65107D25D}"/>
              </a:ext>
            </a:extLst>
          </p:cNvPr>
          <p:cNvGrpSpPr/>
          <p:nvPr/>
        </p:nvGrpSpPr>
        <p:grpSpPr>
          <a:xfrm>
            <a:off x="6272292" y="3856571"/>
            <a:ext cx="4426826" cy="2447783"/>
            <a:chOff x="6507085" y="1122780"/>
            <a:chExt cx="3578705" cy="2642324"/>
          </a:xfrm>
        </p:grpSpPr>
        <p:sp>
          <p:nvSpPr>
            <p:cNvPr id="91" name="图形 87">
              <a:extLst>
                <a:ext uri="{FF2B5EF4-FFF2-40B4-BE49-F238E27FC236}">
                  <a16:creationId xmlns:a16="http://schemas.microsoft.com/office/drawing/2014/main" id="{15BD8953-A5DE-418A-96EE-F65BCEA2442F}"/>
                </a:ext>
              </a:extLst>
            </p:cNvPr>
            <p:cNvSpPr/>
            <p:nvPr/>
          </p:nvSpPr>
          <p:spPr>
            <a:xfrm>
              <a:off x="6507085" y="1122780"/>
              <a:ext cx="3578705" cy="2642324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92" name="图形 87">
              <a:extLst>
                <a:ext uri="{FF2B5EF4-FFF2-40B4-BE49-F238E27FC236}">
                  <a16:creationId xmlns:a16="http://schemas.microsoft.com/office/drawing/2014/main" id="{3783CB0E-F86F-49F1-B5F8-8C7239848306}"/>
                </a:ext>
              </a:extLst>
            </p:cNvPr>
            <p:cNvSpPr/>
            <p:nvPr/>
          </p:nvSpPr>
          <p:spPr>
            <a:xfrm>
              <a:off x="6618813" y="1282118"/>
              <a:ext cx="3355246" cy="2323648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93" name="图形 87">
              <a:extLst>
                <a:ext uri="{FF2B5EF4-FFF2-40B4-BE49-F238E27FC236}">
                  <a16:creationId xmlns:a16="http://schemas.microsoft.com/office/drawing/2014/main" id="{498E453F-9115-4E35-A047-A498DC433EEA}"/>
                </a:ext>
              </a:extLst>
            </p:cNvPr>
            <p:cNvSpPr/>
            <p:nvPr/>
          </p:nvSpPr>
          <p:spPr>
            <a:xfrm>
              <a:off x="6569237" y="1174728"/>
              <a:ext cx="3454400" cy="2538429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80B31DD-B434-4B58-BA55-1450C1327A01}"/>
              </a:ext>
            </a:extLst>
          </p:cNvPr>
          <p:cNvGrpSpPr/>
          <p:nvPr/>
        </p:nvGrpSpPr>
        <p:grpSpPr>
          <a:xfrm>
            <a:off x="377782" y="506777"/>
            <a:ext cx="3374355" cy="1173601"/>
            <a:chOff x="3411290" y="302578"/>
            <a:chExt cx="4361110" cy="1516795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5820D520-D5C4-41DB-8401-23F57CD88728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7799830-F647-476C-A831-A7F53D26DB17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B1318783-BB27-49A5-8E2C-8FE90B2B4478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12B24A25-BEFE-49E0-8C8B-B3A2622FF97D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  <p:pic>
        <p:nvPicPr>
          <p:cNvPr id="127" name="图形 126">
            <a:extLst>
              <a:ext uri="{FF2B5EF4-FFF2-40B4-BE49-F238E27FC236}">
                <a16:creationId xmlns:a16="http://schemas.microsoft.com/office/drawing/2014/main" id="{01A61453-EA97-40B5-ACCE-B3912BE5F74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2544695" y="5279409"/>
            <a:ext cx="1603787" cy="1290426"/>
          </a:xfrm>
          <a:prstGeom prst="rect">
            <a:avLst/>
          </a:prstGeom>
        </p:spPr>
      </p:pic>
      <p:pic>
        <p:nvPicPr>
          <p:cNvPr id="128" name="图片 127" descr="图片包含 游戏机, 动物, 树, 花&#10;&#10;描述已自动生成">
            <a:extLst>
              <a:ext uri="{FF2B5EF4-FFF2-40B4-BE49-F238E27FC236}">
                <a16:creationId xmlns:a16="http://schemas.microsoft.com/office/drawing/2014/main" id="{520B9FC6-0C70-42E9-8D6B-3CCA69D22C4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80824"/>
            <a:ext cx="2962332" cy="2277177"/>
          </a:xfrm>
          <a:custGeom>
            <a:avLst/>
            <a:gdLst>
              <a:gd name="connsiteX0" fmla="*/ 0 w 2962332"/>
              <a:gd name="connsiteY0" fmla="*/ 0 h 2277177"/>
              <a:gd name="connsiteX1" fmla="*/ 2962332 w 2962332"/>
              <a:gd name="connsiteY1" fmla="*/ 0 h 2277177"/>
              <a:gd name="connsiteX2" fmla="*/ 2962332 w 2962332"/>
              <a:gd name="connsiteY2" fmla="*/ 2277177 h 2277177"/>
              <a:gd name="connsiteX3" fmla="*/ 0 w 2962332"/>
              <a:gd name="connsiteY3" fmla="*/ 2277177 h 227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2332" h="2277177">
                <a:moveTo>
                  <a:pt x="0" y="0"/>
                </a:moveTo>
                <a:lnTo>
                  <a:pt x="2962332" y="0"/>
                </a:lnTo>
                <a:lnTo>
                  <a:pt x="2962332" y="2277177"/>
                </a:lnTo>
                <a:lnTo>
                  <a:pt x="0" y="2277177"/>
                </a:lnTo>
                <a:close/>
              </a:path>
            </a:pathLst>
          </a:custGeom>
          <a:effectLst>
            <a:outerShdw blurRad="368300" dist="38100" dir="16200000" rotWithShape="0">
              <a:prstClr val="black">
                <a:alpha val="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1955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文本框 130">
            <a:extLst>
              <a:ext uri="{FF2B5EF4-FFF2-40B4-BE49-F238E27FC236}">
                <a16:creationId xmlns:a16="http://schemas.microsoft.com/office/drawing/2014/main" id="{2E58A011-1590-4380-B3DF-58A425B90229}"/>
              </a:ext>
            </a:extLst>
          </p:cNvPr>
          <p:cNvSpPr txBox="1"/>
          <p:nvPr/>
        </p:nvSpPr>
        <p:spPr>
          <a:xfrm rot="10539902" flipH="1">
            <a:off x="3248490" y="3097425"/>
            <a:ext cx="2064191" cy="1413352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19683"/>
              </a:avLst>
            </a:prstTxWarp>
            <a:spAutoFit/>
          </a:bodyPr>
          <a:lstStyle/>
          <a:p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97000">
                      <a:schemeClr val="bg1">
                        <a:alpha val="14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02</a:t>
            </a:r>
            <a:endParaRPr lang="zh-CN" altLang="en-US" sz="11500" b="1" dirty="0">
              <a:gradFill>
                <a:gsLst>
                  <a:gs pos="97000">
                    <a:schemeClr val="bg1">
                      <a:alpha val="14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6000000" scaled="0"/>
              </a:gradFill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86799090-EE75-4DC7-881C-84CFF7682DB3}"/>
              </a:ext>
            </a:extLst>
          </p:cNvPr>
          <p:cNvSpPr txBox="1"/>
          <p:nvPr/>
        </p:nvSpPr>
        <p:spPr>
          <a:xfrm rot="21359413">
            <a:off x="3418865" y="1837246"/>
            <a:ext cx="155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96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02</a:t>
            </a:r>
            <a:endParaRPr lang="zh-CN" altLang="en-US" sz="9600" b="1" dirty="0">
              <a:ln w="12700">
                <a:solidFill>
                  <a:srgbClr val="AE4222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88B47A3C-B58F-4FE6-98E9-4D897FDA4DA1}"/>
              </a:ext>
            </a:extLst>
          </p:cNvPr>
          <p:cNvSpPr txBox="1"/>
          <p:nvPr/>
        </p:nvSpPr>
        <p:spPr>
          <a:xfrm rot="153595">
            <a:off x="5299738" y="2802682"/>
            <a:ext cx="5953874" cy="17967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solidFill>
                    <a:srgbClr val="AE4222"/>
                  </a:solidFill>
                </a:ln>
                <a:solidFill>
                  <a:schemeClr val="bg1"/>
                </a:soli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125C1076-AA1A-42F2-A7F7-B2A4CC8A3475}"/>
              </a:ext>
            </a:extLst>
          </p:cNvPr>
          <p:cNvSpPr txBox="1"/>
          <p:nvPr/>
        </p:nvSpPr>
        <p:spPr>
          <a:xfrm rot="157235" flipV="1">
            <a:off x="4878986" y="2997038"/>
            <a:ext cx="6795376" cy="1738594"/>
          </a:xfrm>
          <a:prstGeom prst="rect">
            <a:avLst/>
          </a:prstGeom>
          <a:noFill/>
        </p:spPr>
        <p:txBody>
          <a:bodyPr wrap="none" rtlCol="0">
            <a:prstTxWarp prst="textFadeDown">
              <a:avLst>
                <a:gd name="adj" fmla="val 9601"/>
              </a:avLst>
            </a:prstTxWarp>
            <a:spAutoFit/>
          </a:bodyPr>
          <a:lstStyle/>
          <a:p>
            <a:pPr algn="ctr"/>
            <a:r>
              <a:rPr kumimoji="0" lang="zh-CN" altLang="en-US" sz="8800" b="1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97000">
                      <a:schemeClr val="bg1">
                        <a:alpha val="1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6000000" scaled="0"/>
                </a:gradFill>
                <a:uLnTx/>
                <a:uFillTx/>
                <a:latin typeface="小可奶酪体 商用免费@庆科字体" panose="00020600040101010101" pitchFamily="18" charset="-122"/>
                <a:ea typeface="小可奶酪体 商用免费@庆科字体" panose="00020600040101010101" pitchFamily="18" charset="-122"/>
                <a:cs typeface="小可奶酪体 商用免费@庆科字体" panose="00020600040101010101" pitchFamily="18" charset="-122"/>
              </a:rPr>
              <a:t>此处插入标题</a:t>
            </a:r>
          </a:p>
        </p:txBody>
      </p:sp>
    </p:spTree>
    <p:extLst>
      <p:ext uri="{BB962C8B-B14F-4D97-AF65-F5344CB8AC3E}">
        <p14:creationId xmlns:p14="http://schemas.microsoft.com/office/powerpoint/2010/main" val="3014404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图片 179" descr="黑暗中有蒸汽&#10;&#10;中度可信度描述已自动生成">
            <a:extLst>
              <a:ext uri="{FF2B5EF4-FFF2-40B4-BE49-F238E27FC236}">
                <a16:creationId xmlns:a16="http://schemas.microsoft.com/office/drawing/2014/main" id="{1E5D7F07-7358-4D6C-8203-01DC9CFB44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2348400"/>
          </a:xfrm>
          <a:custGeom>
            <a:avLst/>
            <a:gdLst>
              <a:gd name="connsiteX0" fmla="*/ 0 w 12192000"/>
              <a:gd name="connsiteY0" fmla="*/ 0 h 2348400"/>
              <a:gd name="connsiteX1" fmla="*/ 12192000 w 12192000"/>
              <a:gd name="connsiteY1" fmla="*/ 0 h 2348400"/>
              <a:gd name="connsiteX2" fmla="*/ 12192000 w 12192000"/>
              <a:gd name="connsiteY2" fmla="*/ 2348400 h 2348400"/>
              <a:gd name="connsiteX3" fmla="*/ 0 w 12192000"/>
              <a:gd name="connsiteY3" fmla="*/ 2348400 h 23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48400">
                <a:moveTo>
                  <a:pt x="0" y="0"/>
                </a:moveTo>
                <a:lnTo>
                  <a:pt x="12192000" y="0"/>
                </a:lnTo>
                <a:lnTo>
                  <a:pt x="12192000" y="2348400"/>
                </a:lnTo>
                <a:lnTo>
                  <a:pt x="0" y="2348400"/>
                </a:lnTo>
                <a:close/>
              </a:path>
            </a:pathLst>
          </a:custGeom>
        </p:spPr>
      </p:pic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8A52319F-682D-4675-8952-1736BFE456FD}"/>
              </a:ext>
            </a:extLst>
          </p:cNvPr>
          <p:cNvSpPr/>
          <p:nvPr/>
        </p:nvSpPr>
        <p:spPr>
          <a:xfrm>
            <a:off x="127000" y="3178556"/>
            <a:ext cx="9938650" cy="1495044"/>
          </a:xfrm>
          <a:custGeom>
            <a:avLst/>
            <a:gdLst>
              <a:gd name="connsiteX0" fmla="*/ 0 w 9398000"/>
              <a:gd name="connsiteY0" fmla="*/ 1456944 h 1495044"/>
              <a:gd name="connsiteX1" fmla="*/ 609600 w 9398000"/>
              <a:gd name="connsiteY1" fmla="*/ 860044 h 1495044"/>
              <a:gd name="connsiteX2" fmla="*/ 1752600 w 9398000"/>
              <a:gd name="connsiteY2" fmla="*/ 85344 h 1495044"/>
              <a:gd name="connsiteX3" fmla="*/ 2641600 w 9398000"/>
              <a:gd name="connsiteY3" fmla="*/ 85344 h 1495044"/>
              <a:gd name="connsiteX4" fmla="*/ 3517900 w 9398000"/>
              <a:gd name="connsiteY4" fmla="*/ 669544 h 1495044"/>
              <a:gd name="connsiteX5" fmla="*/ 4419600 w 9398000"/>
              <a:gd name="connsiteY5" fmla="*/ 1304544 h 1495044"/>
              <a:gd name="connsiteX6" fmla="*/ 5334000 w 9398000"/>
              <a:gd name="connsiteY6" fmla="*/ 1380744 h 1495044"/>
              <a:gd name="connsiteX7" fmla="*/ 6248400 w 9398000"/>
              <a:gd name="connsiteY7" fmla="*/ 821944 h 1495044"/>
              <a:gd name="connsiteX8" fmla="*/ 7112000 w 9398000"/>
              <a:gd name="connsiteY8" fmla="*/ 21844 h 1495044"/>
              <a:gd name="connsiteX9" fmla="*/ 7975600 w 9398000"/>
              <a:gd name="connsiteY9" fmla="*/ 415544 h 1495044"/>
              <a:gd name="connsiteX10" fmla="*/ 8585200 w 9398000"/>
              <a:gd name="connsiteY10" fmla="*/ 1050544 h 1495044"/>
              <a:gd name="connsiteX11" fmla="*/ 9398000 w 9398000"/>
              <a:gd name="connsiteY11" fmla="*/ 1495044 h 1495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398000" h="1495044">
                <a:moveTo>
                  <a:pt x="0" y="1456944"/>
                </a:moveTo>
                <a:cubicBezTo>
                  <a:pt x="158750" y="1272794"/>
                  <a:pt x="317500" y="1088644"/>
                  <a:pt x="609600" y="860044"/>
                </a:cubicBezTo>
                <a:cubicBezTo>
                  <a:pt x="901700" y="631444"/>
                  <a:pt x="1413933" y="214461"/>
                  <a:pt x="1752600" y="85344"/>
                </a:cubicBezTo>
                <a:cubicBezTo>
                  <a:pt x="2091267" y="-43773"/>
                  <a:pt x="2347383" y="-12023"/>
                  <a:pt x="2641600" y="85344"/>
                </a:cubicBezTo>
                <a:cubicBezTo>
                  <a:pt x="2935817" y="182711"/>
                  <a:pt x="3221567" y="466344"/>
                  <a:pt x="3517900" y="669544"/>
                </a:cubicBezTo>
                <a:cubicBezTo>
                  <a:pt x="3814233" y="872744"/>
                  <a:pt x="4116917" y="1186011"/>
                  <a:pt x="4419600" y="1304544"/>
                </a:cubicBezTo>
                <a:cubicBezTo>
                  <a:pt x="4722283" y="1423077"/>
                  <a:pt x="5029200" y="1461177"/>
                  <a:pt x="5334000" y="1380744"/>
                </a:cubicBezTo>
                <a:cubicBezTo>
                  <a:pt x="5638800" y="1300311"/>
                  <a:pt x="5952067" y="1048427"/>
                  <a:pt x="6248400" y="821944"/>
                </a:cubicBezTo>
                <a:cubicBezTo>
                  <a:pt x="6544733" y="595461"/>
                  <a:pt x="6824133" y="89577"/>
                  <a:pt x="7112000" y="21844"/>
                </a:cubicBezTo>
                <a:cubicBezTo>
                  <a:pt x="7399867" y="-45889"/>
                  <a:pt x="7730067" y="244094"/>
                  <a:pt x="7975600" y="415544"/>
                </a:cubicBezTo>
                <a:cubicBezTo>
                  <a:pt x="8221133" y="586994"/>
                  <a:pt x="8348133" y="870627"/>
                  <a:pt x="8585200" y="1050544"/>
                </a:cubicBezTo>
                <a:cubicBezTo>
                  <a:pt x="8822267" y="1230461"/>
                  <a:pt x="9201150" y="1454827"/>
                  <a:pt x="9398000" y="1495044"/>
                </a:cubicBezTo>
              </a:path>
            </a:pathLst>
          </a:custGeom>
          <a:noFill/>
          <a:ln w="158750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0410B50-A339-4270-AF48-66A9B174DA8E}"/>
              </a:ext>
            </a:extLst>
          </p:cNvPr>
          <p:cNvGrpSpPr/>
          <p:nvPr/>
        </p:nvGrpSpPr>
        <p:grpSpPr>
          <a:xfrm>
            <a:off x="1819992" y="2602475"/>
            <a:ext cx="1214446" cy="1220791"/>
            <a:chOff x="4742941" y="1908380"/>
            <a:chExt cx="3025434" cy="3041240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E4EAFD24-0D70-467C-AC4C-15B2944E605C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97" name="椭圆 3">
                <a:extLst>
                  <a:ext uri="{FF2B5EF4-FFF2-40B4-BE49-F238E27FC236}">
                    <a16:creationId xmlns:a16="http://schemas.microsoft.com/office/drawing/2014/main" id="{E9C3A5AB-37E3-4C88-A3BF-17F7D3773E63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3741F4A-8EDE-4B4E-9AE2-86D498277AD5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2D6F93AA-D69F-4AE0-81AD-2FAA8FE7DD1C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90" name="椭圆 3">
                <a:extLst>
                  <a:ext uri="{FF2B5EF4-FFF2-40B4-BE49-F238E27FC236}">
                    <a16:creationId xmlns:a16="http://schemas.microsoft.com/office/drawing/2014/main" id="{33C8C78F-0A22-4894-A315-01143433CB28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899F6A97-1A0E-4C17-BD9A-C43CEB2A03E3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7B6534F-2F42-4087-8559-3BDD47986A07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3" name="椭圆 3">
                <a:extLst>
                  <a:ext uri="{FF2B5EF4-FFF2-40B4-BE49-F238E27FC236}">
                    <a16:creationId xmlns:a16="http://schemas.microsoft.com/office/drawing/2014/main" id="{D7529C70-2430-4FAE-A37D-207515D7F34A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9B286C6A-F1F3-414E-BB65-15CF7BB6CD0B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90F17772-9B91-4432-AC6E-404FBBBD4E3F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FBC73FC1-6602-4D81-A7DA-19C0E4B67974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89" name="pawprint_51848">
              <a:extLst>
                <a:ext uri="{FF2B5EF4-FFF2-40B4-BE49-F238E27FC236}">
                  <a16:creationId xmlns:a16="http://schemas.microsoft.com/office/drawing/2014/main" id="{4D14B948-2D14-4A2D-956B-AC2FBC434A89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97454A90-0863-46B7-A421-C9E4D32EF927}"/>
              </a:ext>
            </a:extLst>
          </p:cNvPr>
          <p:cNvGrpSpPr/>
          <p:nvPr/>
        </p:nvGrpSpPr>
        <p:grpSpPr>
          <a:xfrm>
            <a:off x="7264229" y="2476465"/>
            <a:ext cx="1214446" cy="1220791"/>
            <a:chOff x="4742941" y="1908380"/>
            <a:chExt cx="3025434" cy="3041240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1B4B5B2C-8E1C-4ED1-B53C-179612D47B4D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10" name="椭圆 3">
                <a:extLst>
                  <a:ext uri="{FF2B5EF4-FFF2-40B4-BE49-F238E27FC236}">
                    <a16:creationId xmlns:a16="http://schemas.microsoft.com/office/drawing/2014/main" id="{6648B739-FA10-466A-A820-CE1AB1C1FC22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5CB54562-6964-4228-A0AD-29BD1DDCB8FF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D3E11CAB-1833-4A96-A6DE-91E3649C09C8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03" name="椭圆 3">
                <a:extLst>
                  <a:ext uri="{FF2B5EF4-FFF2-40B4-BE49-F238E27FC236}">
                    <a16:creationId xmlns:a16="http://schemas.microsoft.com/office/drawing/2014/main" id="{15382F46-4886-42FC-9D9E-C2ED2556FE6F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EAD3989E-CA73-45C7-BC52-09DDB11C1DCA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7D2D24B1-5087-4EE1-9B3D-DC5E2F38A6C2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6" name="椭圆 3">
                <a:extLst>
                  <a:ext uri="{FF2B5EF4-FFF2-40B4-BE49-F238E27FC236}">
                    <a16:creationId xmlns:a16="http://schemas.microsoft.com/office/drawing/2014/main" id="{AB05A66D-0203-4D00-8BBF-7AB5679A1819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0FE7170-ECCB-44C7-9578-A7A06C930163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09609489-813F-40EC-9D7B-F166FAB8578A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DD52FCD7-86C1-42E1-AE43-D392EDE58425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02" name="pawprint_51848">
              <a:extLst>
                <a:ext uri="{FF2B5EF4-FFF2-40B4-BE49-F238E27FC236}">
                  <a16:creationId xmlns:a16="http://schemas.microsoft.com/office/drawing/2014/main" id="{ACA23217-EB49-443A-8F4B-010322E419D3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5F7244DB-E450-410B-9BB9-542AE6F0922B}"/>
              </a:ext>
            </a:extLst>
          </p:cNvPr>
          <p:cNvGrpSpPr/>
          <p:nvPr/>
        </p:nvGrpSpPr>
        <p:grpSpPr>
          <a:xfrm>
            <a:off x="4606205" y="3837480"/>
            <a:ext cx="1214446" cy="1220791"/>
            <a:chOff x="4742941" y="1908380"/>
            <a:chExt cx="3025434" cy="3041240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6C9A54E0-3C40-4654-BC14-0B6298B8ABC7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23" name="椭圆 3">
                <a:extLst>
                  <a:ext uri="{FF2B5EF4-FFF2-40B4-BE49-F238E27FC236}">
                    <a16:creationId xmlns:a16="http://schemas.microsoft.com/office/drawing/2014/main" id="{5E4F81B9-C897-48FA-814F-E07770ADE872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8B61F0D2-BAA0-41B2-9C9F-7D85BCEA1173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2FEC322F-659D-4291-9960-87EA06C5A67E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16" name="椭圆 3">
                <a:extLst>
                  <a:ext uri="{FF2B5EF4-FFF2-40B4-BE49-F238E27FC236}">
                    <a16:creationId xmlns:a16="http://schemas.microsoft.com/office/drawing/2014/main" id="{255C0649-B7D2-4000-A8D1-AEB3726F20A5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1EF11128-91C3-4FAF-B284-C3E8413562BB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CC25762D-BAD4-4132-8EAE-2E18A2CFE821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19" name="椭圆 3">
                <a:extLst>
                  <a:ext uri="{FF2B5EF4-FFF2-40B4-BE49-F238E27FC236}">
                    <a16:creationId xmlns:a16="http://schemas.microsoft.com/office/drawing/2014/main" id="{C78036A5-0148-4863-96B1-9545597BCBA4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ACFB528-8C16-4C39-9BC4-3950C986FF95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F93A486B-3A8D-423A-B94B-B71EEBEFFEBF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3F6BB0E8-4C72-4847-A8B2-6587497FD014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15" name="pawprint_51848">
              <a:extLst>
                <a:ext uri="{FF2B5EF4-FFF2-40B4-BE49-F238E27FC236}">
                  <a16:creationId xmlns:a16="http://schemas.microsoft.com/office/drawing/2014/main" id="{3633105A-CF8B-4F77-A52D-216E613F43C3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14D987F9-D559-420E-BDF9-C3D2975D13BC}"/>
              </a:ext>
            </a:extLst>
          </p:cNvPr>
          <p:cNvGrpSpPr/>
          <p:nvPr/>
        </p:nvGrpSpPr>
        <p:grpSpPr>
          <a:xfrm>
            <a:off x="9834399" y="3886200"/>
            <a:ext cx="1214446" cy="1220791"/>
            <a:chOff x="4742941" y="1908380"/>
            <a:chExt cx="3025434" cy="3041240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9A54CFAE-C8E2-40BC-81A4-F095EE141718}"/>
                </a:ext>
              </a:extLst>
            </p:cNvPr>
            <p:cNvGrpSpPr/>
            <p:nvPr/>
          </p:nvGrpSpPr>
          <p:grpSpPr>
            <a:xfrm>
              <a:off x="4742941" y="1908380"/>
              <a:ext cx="3025434" cy="3041240"/>
              <a:chOff x="3783948" y="2019746"/>
              <a:chExt cx="1064277" cy="1069837"/>
            </a:xfrm>
          </p:grpSpPr>
          <p:sp>
            <p:nvSpPr>
              <p:cNvPr id="136" name="椭圆 3">
                <a:extLst>
                  <a:ext uri="{FF2B5EF4-FFF2-40B4-BE49-F238E27FC236}">
                    <a16:creationId xmlns:a16="http://schemas.microsoft.com/office/drawing/2014/main" id="{69ECB611-776F-4F13-BE2D-749327CAE51A}"/>
                  </a:ext>
                </a:extLst>
              </p:cNvPr>
              <p:cNvSpPr/>
              <p:nvPr/>
            </p:nvSpPr>
            <p:spPr>
              <a:xfrm>
                <a:off x="3783948" y="2019746"/>
                <a:ext cx="1064277" cy="1069837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43050 w 4922250"/>
                  <a:gd name="connsiteY0" fmla="*/ 2102301 h 4969690"/>
                  <a:gd name="connsiteX1" fmla="*/ 1146720 w 4922250"/>
                  <a:gd name="connsiteY1" fmla="*/ 481145 h 4969690"/>
                  <a:gd name="connsiteX2" fmla="*/ 2848163 w 4922250"/>
                  <a:gd name="connsiteY2" fmla="*/ 13988 h 4969690"/>
                  <a:gd name="connsiteX3" fmla="*/ 4291199 w 4922250"/>
                  <a:gd name="connsiteY3" fmla="*/ 899813 h 4969690"/>
                  <a:gd name="connsiteX4" fmla="*/ 4843651 w 4922250"/>
                  <a:gd name="connsiteY4" fmla="*/ 2045151 h 4969690"/>
                  <a:gd name="connsiteX5" fmla="*/ 4872224 w 4922250"/>
                  <a:gd name="connsiteY5" fmla="*/ 3281062 h 4969690"/>
                  <a:gd name="connsiteX6" fmla="*/ 4138800 w 4922250"/>
                  <a:gd name="connsiteY6" fmla="*/ 4443112 h 4969690"/>
                  <a:gd name="connsiteX7" fmla="*/ 2248088 w 4922250"/>
                  <a:gd name="connsiteY7" fmla="*/ 4962139 h 4969690"/>
                  <a:gd name="connsiteX8" fmla="*/ 424049 w 4922250"/>
                  <a:gd name="connsiteY8" fmla="*/ 4090688 h 4969690"/>
                  <a:gd name="connsiteX9" fmla="*/ 43050 w 4922250"/>
                  <a:gd name="connsiteY9" fmla="*/ 2102301 h 4969690"/>
                  <a:gd name="connsiteX0" fmla="*/ 50922 w 4874200"/>
                  <a:gd name="connsiteY0" fmla="*/ 2158225 h 4969690"/>
                  <a:gd name="connsiteX1" fmla="*/ 1098670 w 4874200"/>
                  <a:gd name="connsiteY1" fmla="*/ 481145 h 4969690"/>
                  <a:gd name="connsiteX2" fmla="*/ 2800113 w 4874200"/>
                  <a:gd name="connsiteY2" fmla="*/ 13988 h 4969690"/>
                  <a:gd name="connsiteX3" fmla="*/ 4243149 w 4874200"/>
                  <a:gd name="connsiteY3" fmla="*/ 899813 h 4969690"/>
                  <a:gd name="connsiteX4" fmla="*/ 4795601 w 4874200"/>
                  <a:gd name="connsiteY4" fmla="*/ 2045151 h 4969690"/>
                  <a:gd name="connsiteX5" fmla="*/ 4824174 w 4874200"/>
                  <a:gd name="connsiteY5" fmla="*/ 3281062 h 4969690"/>
                  <a:gd name="connsiteX6" fmla="*/ 4090750 w 4874200"/>
                  <a:gd name="connsiteY6" fmla="*/ 4443112 h 4969690"/>
                  <a:gd name="connsiteX7" fmla="*/ 2200038 w 4874200"/>
                  <a:gd name="connsiteY7" fmla="*/ 4962139 h 4969690"/>
                  <a:gd name="connsiteX8" fmla="*/ 375999 w 4874200"/>
                  <a:gd name="connsiteY8" fmla="*/ 4090688 h 4969690"/>
                  <a:gd name="connsiteX9" fmla="*/ 50922 w 4874200"/>
                  <a:gd name="connsiteY9" fmla="*/ 2158225 h 4969690"/>
                  <a:gd name="connsiteX0" fmla="*/ 50922 w 4874200"/>
                  <a:gd name="connsiteY0" fmla="*/ 2158225 h 4893531"/>
                  <a:gd name="connsiteX1" fmla="*/ 1098670 w 4874200"/>
                  <a:gd name="connsiteY1" fmla="*/ 481145 h 4893531"/>
                  <a:gd name="connsiteX2" fmla="*/ 2800113 w 4874200"/>
                  <a:gd name="connsiteY2" fmla="*/ 13988 h 4893531"/>
                  <a:gd name="connsiteX3" fmla="*/ 4243149 w 4874200"/>
                  <a:gd name="connsiteY3" fmla="*/ 899813 h 4893531"/>
                  <a:gd name="connsiteX4" fmla="*/ 4795601 w 4874200"/>
                  <a:gd name="connsiteY4" fmla="*/ 2045151 h 4893531"/>
                  <a:gd name="connsiteX5" fmla="*/ 4824174 w 4874200"/>
                  <a:gd name="connsiteY5" fmla="*/ 3281062 h 4893531"/>
                  <a:gd name="connsiteX6" fmla="*/ 4090750 w 4874200"/>
                  <a:gd name="connsiteY6" fmla="*/ 4443112 h 4893531"/>
                  <a:gd name="connsiteX7" fmla="*/ 2200037 w 4874200"/>
                  <a:gd name="connsiteY7" fmla="*/ 4883846 h 4893531"/>
                  <a:gd name="connsiteX8" fmla="*/ 375999 w 4874200"/>
                  <a:gd name="connsiteY8" fmla="*/ 4090688 h 4893531"/>
                  <a:gd name="connsiteX9" fmla="*/ 50922 w 4874200"/>
                  <a:gd name="connsiteY9" fmla="*/ 2158225 h 4893531"/>
                  <a:gd name="connsiteX0" fmla="*/ 50922 w 4878690"/>
                  <a:gd name="connsiteY0" fmla="*/ 2158225 h 4893531"/>
                  <a:gd name="connsiteX1" fmla="*/ 1098670 w 4878690"/>
                  <a:gd name="connsiteY1" fmla="*/ 481145 h 4893531"/>
                  <a:gd name="connsiteX2" fmla="*/ 2800113 w 4878690"/>
                  <a:gd name="connsiteY2" fmla="*/ 13988 h 4893531"/>
                  <a:gd name="connsiteX3" fmla="*/ 4164856 w 4878690"/>
                  <a:gd name="connsiteY3" fmla="*/ 899813 h 4893531"/>
                  <a:gd name="connsiteX4" fmla="*/ 4795601 w 4878690"/>
                  <a:gd name="connsiteY4" fmla="*/ 2045151 h 4893531"/>
                  <a:gd name="connsiteX5" fmla="*/ 4824174 w 4878690"/>
                  <a:gd name="connsiteY5" fmla="*/ 3281062 h 4893531"/>
                  <a:gd name="connsiteX6" fmla="*/ 4090750 w 4878690"/>
                  <a:gd name="connsiteY6" fmla="*/ 4443112 h 4893531"/>
                  <a:gd name="connsiteX7" fmla="*/ 2200037 w 4878690"/>
                  <a:gd name="connsiteY7" fmla="*/ 4883846 h 4893531"/>
                  <a:gd name="connsiteX8" fmla="*/ 375999 w 4878690"/>
                  <a:gd name="connsiteY8" fmla="*/ 4090688 h 4893531"/>
                  <a:gd name="connsiteX9" fmla="*/ 50922 w 4878690"/>
                  <a:gd name="connsiteY9" fmla="*/ 2158225 h 4893531"/>
                  <a:gd name="connsiteX0" fmla="*/ 50922 w 4878690"/>
                  <a:gd name="connsiteY0" fmla="*/ 2168871 h 4904177"/>
                  <a:gd name="connsiteX1" fmla="*/ 1098670 w 4878690"/>
                  <a:gd name="connsiteY1" fmla="*/ 491791 h 4904177"/>
                  <a:gd name="connsiteX2" fmla="*/ 2733006 w 4878690"/>
                  <a:gd name="connsiteY2" fmla="*/ 13450 h 4904177"/>
                  <a:gd name="connsiteX3" fmla="*/ 4164856 w 4878690"/>
                  <a:gd name="connsiteY3" fmla="*/ 910459 h 4904177"/>
                  <a:gd name="connsiteX4" fmla="*/ 4795601 w 4878690"/>
                  <a:gd name="connsiteY4" fmla="*/ 2055797 h 4904177"/>
                  <a:gd name="connsiteX5" fmla="*/ 4824174 w 4878690"/>
                  <a:gd name="connsiteY5" fmla="*/ 3291708 h 4904177"/>
                  <a:gd name="connsiteX6" fmla="*/ 4090750 w 4878690"/>
                  <a:gd name="connsiteY6" fmla="*/ 4453758 h 4904177"/>
                  <a:gd name="connsiteX7" fmla="*/ 2200037 w 4878690"/>
                  <a:gd name="connsiteY7" fmla="*/ 4894492 h 4904177"/>
                  <a:gd name="connsiteX8" fmla="*/ 375999 w 4878690"/>
                  <a:gd name="connsiteY8" fmla="*/ 4101334 h 4904177"/>
                  <a:gd name="connsiteX9" fmla="*/ 50922 w 4878690"/>
                  <a:gd name="connsiteY9" fmla="*/ 2168871 h 4904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78690" h="4904177">
                    <a:moveTo>
                      <a:pt x="50922" y="2168871"/>
                    </a:moveTo>
                    <a:cubicBezTo>
                      <a:pt x="171367" y="1567281"/>
                      <a:pt x="662901" y="831906"/>
                      <a:pt x="1098670" y="491791"/>
                    </a:cubicBezTo>
                    <a:cubicBezTo>
                      <a:pt x="1534439" y="151676"/>
                      <a:pt x="2221975" y="-56328"/>
                      <a:pt x="2733006" y="13450"/>
                    </a:cubicBezTo>
                    <a:cubicBezTo>
                      <a:pt x="3244037" y="83228"/>
                      <a:pt x="3860850" y="571932"/>
                      <a:pt x="4164856" y="910459"/>
                    </a:cubicBezTo>
                    <a:cubicBezTo>
                      <a:pt x="4468862" y="1248986"/>
                      <a:pt x="4685715" y="1658922"/>
                      <a:pt x="4795601" y="2055797"/>
                    </a:cubicBezTo>
                    <a:cubicBezTo>
                      <a:pt x="4905487" y="2452672"/>
                      <a:pt x="4897199" y="2919035"/>
                      <a:pt x="4824174" y="3291708"/>
                    </a:cubicBezTo>
                    <a:cubicBezTo>
                      <a:pt x="4751149" y="3664381"/>
                      <a:pt x="4509056" y="4170404"/>
                      <a:pt x="4090750" y="4453758"/>
                    </a:cubicBezTo>
                    <a:cubicBezTo>
                      <a:pt x="3672444" y="4737112"/>
                      <a:pt x="2819162" y="4953229"/>
                      <a:pt x="2200037" y="4894492"/>
                    </a:cubicBezTo>
                    <a:cubicBezTo>
                      <a:pt x="1580912" y="4835755"/>
                      <a:pt x="734185" y="4555604"/>
                      <a:pt x="375999" y="4101334"/>
                    </a:cubicBezTo>
                    <a:cubicBezTo>
                      <a:pt x="17813" y="3647064"/>
                      <a:pt x="-69523" y="2770461"/>
                      <a:pt x="50922" y="2168871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ffectLst>
                <a:outerShdw blurRad="546100" sx="102000" sy="102000" algn="ctr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EB2385E-ED1C-4E8D-9E71-4496E781B61E}"/>
                  </a:ext>
                </a:extLst>
              </p:cNvPr>
              <p:cNvSpPr/>
              <p:nvPr/>
            </p:nvSpPr>
            <p:spPr>
              <a:xfrm>
                <a:off x="3940434" y="2297916"/>
                <a:ext cx="902382" cy="791504"/>
              </a:xfrm>
              <a:custGeom>
                <a:avLst/>
                <a:gdLst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668012 w 1761376"/>
                  <a:gd name="connsiteY7" fmla="*/ 1542143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528312 w 1761376"/>
                  <a:gd name="connsiteY7" fmla="*/ 13992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64812 w 1761376"/>
                  <a:gd name="connsiteY7" fmla="*/ 14119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  <a:gd name="connsiteX0" fmla="*/ 1150405 w 1761376"/>
                  <a:gd name="connsiteY0" fmla="*/ 140 h 1544951"/>
                  <a:gd name="connsiteX1" fmla="*/ 1298293 w 1761376"/>
                  <a:gd name="connsiteY1" fmla="*/ 68478 h 1544951"/>
                  <a:gd name="connsiteX2" fmla="*/ 1761376 w 1761376"/>
                  <a:gd name="connsiteY2" fmla="*/ 769489 h 1544951"/>
                  <a:gd name="connsiteX3" fmla="*/ 1748721 w 1761376"/>
                  <a:gd name="connsiteY3" fmla="*/ 858667 h 1544951"/>
                  <a:gd name="connsiteX4" fmla="*/ 1436424 w 1761376"/>
                  <a:gd name="connsiteY4" fmla="*/ 1353477 h 1544951"/>
                  <a:gd name="connsiteX5" fmla="*/ 843308 w 1761376"/>
                  <a:gd name="connsiteY5" fmla="*/ 1539339 h 1544951"/>
                  <a:gd name="connsiteX6" fmla="*/ 739129 w 1761376"/>
                  <a:gd name="connsiteY6" fmla="*/ 1544951 h 1544951"/>
                  <a:gd name="connsiteX7" fmla="*/ 407662 w 1761376"/>
                  <a:gd name="connsiteY7" fmla="*/ 1373868 h 1544951"/>
                  <a:gd name="connsiteX8" fmla="*/ 43651 w 1761376"/>
                  <a:gd name="connsiteY8" fmla="*/ 967630 h 1544951"/>
                  <a:gd name="connsiteX9" fmla="*/ 578031 w 1761376"/>
                  <a:gd name="connsiteY9" fmla="*/ 419408 h 1544951"/>
                  <a:gd name="connsiteX10" fmla="*/ 798524 w 1761376"/>
                  <a:gd name="connsiteY10" fmla="*/ 338009 h 1544951"/>
                  <a:gd name="connsiteX11" fmla="*/ 1150405 w 1761376"/>
                  <a:gd name="connsiteY11" fmla="*/ 140 h 1544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1376" h="1544951">
                    <a:moveTo>
                      <a:pt x="1150405" y="140"/>
                    </a:moveTo>
                    <a:cubicBezTo>
                      <a:pt x="1189095" y="1980"/>
                      <a:pt x="1236905" y="22037"/>
                      <a:pt x="1298293" y="68478"/>
                    </a:cubicBezTo>
                    <a:lnTo>
                      <a:pt x="1761376" y="769489"/>
                    </a:lnTo>
                    <a:lnTo>
                      <a:pt x="1748721" y="858667"/>
                    </a:lnTo>
                    <a:cubicBezTo>
                      <a:pt x="1717626" y="1017354"/>
                      <a:pt x="1614541" y="1232822"/>
                      <a:pt x="1436424" y="1353477"/>
                    </a:cubicBezTo>
                    <a:cubicBezTo>
                      <a:pt x="1302835" y="1443967"/>
                      <a:pt x="1065063" y="1518353"/>
                      <a:pt x="843308" y="1539339"/>
                    </a:cubicBezTo>
                    <a:lnTo>
                      <a:pt x="739129" y="1544951"/>
                    </a:lnTo>
                    <a:cubicBezTo>
                      <a:pt x="686630" y="1521606"/>
                      <a:pt x="520532" y="1461656"/>
                      <a:pt x="407662" y="1373868"/>
                    </a:cubicBezTo>
                    <a:cubicBezTo>
                      <a:pt x="294792" y="1286080"/>
                      <a:pt x="64446" y="1010968"/>
                      <a:pt x="43651" y="967630"/>
                    </a:cubicBezTo>
                    <a:cubicBezTo>
                      <a:pt x="-155714" y="521987"/>
                      <a:pt x="381297" y="584463"/>
                      <a:pt x="578031" y="419408"/>
                    </a:cubicBezTo>
                    <a:cubicBezTo>
                      <a:pt x="637051" y="369891"/>
                      <a:pt x="711834" y="343417"/>
                      <a:pt x="798524" y="338009"/>
                    </a:cubicBezTo>
                    <a:cubicBezTo>
                      <a:pt x="986351" y="326291"/>
                      <a:pt x="982748" y="-7830"/>
                      <a:pt x="1150405" y="14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DBB99">
                      <a:alpha val="34000"/>
                    </a:srgbClr>
                  </a:gs>
                  <a:gs pos="50000">
                    <a:srgbClr val="EDBB99">
                      <a:alpha val="40000"/>
                    </a:srgbClr>
                  </a:gs>
                  <a:gs pos="85000">
                    <a:srgbClr val="EDBB99">
                      <a:alpha val="0"/>
                    </a:srgbClr>
                  </a:gs>
                </a:gsLst>
                <a:lin ang="19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C56F092B-9B61-4DA8-9552-E39AF8F2EED9}"/>
                </a:ext>
              </a:extLst>
            </p:cNvPr>
            <p:cNvGrpSpPr/>
            <p:nvPr/>
          </p:nvGrpSpPr>
          <p:grpSpPr>
            <a:xfrm>
              <a:off x="5141629" y="2308006"/>
              <a:ext cx="2223505" cy="2250913"/>
              <a:chOff x="1781862" y="2126658"/>
              <a:chExt cx="1513788" cy="1532450"/>
            </a:xfrm>
          </p:grpSpPr>
          <p:sp>
            <p:nvSpPr>
              <p:cNvPr id="129" name="椭圆 3">
                <a:extLst>
                  <a:ext uri="{FF2B5EF4-FFF2-40B4-BE49-F238E27FC236}">
                    <a16:creationId xmlns:a16="http://schemas.microsoft.com/office/drawing/2014/main" id="{C9789B28-DF8F-430D-AE95-9C3C8249E4B7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8839"/>
                  </a:gs>
                  <a:gs pos="100000">
                    <a:srgbClr val="AE4222"/>
                  </a:gs>
                </a:gsLst>
                <a:lin ang="30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DA5D2AD3-77E5-4283-BCBE-22DF274E0F04}"/>
                  </a:ext>
                </a:extLst>
              </p:cNvPr>
              <p:cNvSpPr/>
              <p:nvPr/>
            </p:nvSpPr>
            <p:spPr>
              <a:xfrm>
                <a:off x="1973653" y="2962701"/>
                <a:ext cx="1321487" cy="696407"/>
              </a:xfrm>
              <a:custGeom>
                <a:avLst/>
                <a:gdLst>
                  <a:gd name="connsiteX0" fmla="*/ 1321487 w 1321487"/>
                  <a:gd name="connsiteY0" fmla="*/ 0 h 696407"/>
                  <a:gd name="connsiteX1" fmla="*/ 1318900 w 1321487"/>
                  <a:gd name="connsiteY1" fmla="*/ 86031 h 696407"/>
                  <a:gd name="connsiteX2" fmla="*/ 1306601 w 1321487"/>
                  <a:gd name="connsiteY2" fmla="*/ 176680 h 696407"/>
                  <a:gd name="connsiteX3" fmla="*/ 1080867 w 1321487"/>
                  <a:gd name="connsiteY3" fmla="*/ 534336 h 696407"/>
                  <a:gd name="connsiteX4" fmla="*/ 498942 w 1321487"/>
                  <a:gd name="connsiteY4" fmla="*/ 694083 h 696407"/>
                  <a:gd name="connsiteX5" fmla="*/ 46179 w 1321487"/>
                  <a:gd name="connsiteY5" fmla="*/ 527123 h 696407"/>
                  <a:gd name="connsiteX6" fmla="*/ 0 w 1321487"/>
                  <a:gd name="connsiteY6" fmla="*/ 489820 h 696407"/>
                  <a:gd name="connsiteX7" fmla="*/ 122822 w 1321487"/>
                  <a:gd name="connsiteY7" fmla="*/ 508565 h 696407"/>
                  <a:gd name="connsiteX8" fmla="*/ 260981 w 1321487"/>
                  <a:gd name="connsiteY8" fmla="*/ 515541 h 696407"/>
                  <a:gd name="connsiteX9" fmla="*/ 1303685 w 1321487"/>
                  <a:gd name="connsiteY9" fmla="*/ 23805 h 696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21487" h="696407">
                    <a:moveTo>
                      <a:pt x="1321487" y="0"/>
                    </a:moveTo>
                    <a:lnTo>
                      <a:pt x="1318900" y="86031"/>
                    </a:lnTo>
                    <a:cubicBezTo>
                      <a:pt x="1316343" y="117527"/>
                      <a:pt x="1312220" y="148004"/>
                      <a:pt x="1306601" y="176680"/>
                    </a:cubicBezTo>
                    <a:cubicBezTo>
                      <a:pt x="1284125" y="291381"/>
                      <a:pt x="1209614" y="447126"/>
                      <a:pt x="1080867" y="534336"/>
                    </a:cubicBezTo>
                    <a:cubicBezTo>
                      <a:pt x="952121" y="621547"/>
                      <a:pt x="689497" y="712161"/>
                      <a:pt x="498942" y="694083"/>
                    </a:cubicBezTo>
                    <a:cubicBezTo>
                      <a:pt x="356026" y="680525"/>
                      <a:pt x="175319" y="618951"/>
                      <a:pt x="46179" y="527123"/>
                    </a:cubicBezTo>
                    <a:lnTo>
                      <a:pt x="0" y="489820"/>
                    </a:lnTo>
                    <a:lnTo>
                      <a:pt x="122822" y="508565"/>
                    </a:lnTo>
                    <a:cubicBezTo>
                      <a:pt x="168247" y="513178"/>
                      <a:pt x="214338" y="515541"/>
                      <a:pt x="260981" y="515541"/>
                    </a:cubicBezTo>
                    <a:cubicBezTo>
                      <a:pt x="680766" y="515541"/>
                      <a:pt x="1055843" y="324121"/>
                      <a:pt x="1303685" y="23805"/>
                    </a:cubicBezTo>
                    <a:close/>
                  </a:path>
                </a:pathLst>
              </a:custGeom>
              <a:solidFill>
                <a:srgbClr val="F08839">
                  <a:alpha val="59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46E8CEE0-F67B-48B2-BD16-EF3B1A2BDA83}"/>
                  </a:ext>
                </a:extLst>
              </p:cNvPr>
              <p:cNvSpPr/>
              <p:nvPr/>
            </p:nvSpPr>
            <p:spPr>
              <a:xfrm>
                <a:off x="1781862" y="2126972"/>
                <a:ext cx="1213238" cy="855818"/>
              </a:xfrm>
              <a:custGeom>
                <a:avLst/>
                <a:gdLst>
                  <a:gd name="connsiteX0" fmla="*/ 740512 w 1213238"/>
                  <a:gd name="connsiteY0" fmla="*/ 869 h 855818"/>
                  <a:gd name="connsiteX1" fmla="*/ 875424 w 1213238"/>
                  <a:gd name="connsiteY1" fmla="*/ 6863 h 855818"/>
                  <a:gd name="connsiteX2" fmla="*/ 1123969 w 1213238"/>
                  <a:gd name="connsiteY2" fmla="*/ 113456 h 855818"/>
                  <a:gd name="connsiteX3" fmla="*/ 1213238 w 1213238"/>
                  <a:gd name="connsiteY3" fmla="*/ 180926 h 855818"/>
                  <a:gd name="connsiteX4" fmla="*/ 1213222 w 1213238"/>
                  <a:gd name="connsiteY4" fmla="*/ 180918 h 855818"/>
                  <a:gd name="connsiteX5" fmla="*/ 998737 w 1213238"/>
                  <a:gd name="connsiteY5" fmla="*/ 106792 h 855818"/>
                  <a:gd name="connsiteX6" fmla="*/ 381664 w 1213238"/>
                  <a:gd name="connsiteY6" fmla="*/ 237657 h 855818"/>
                  <a:gd name="connsiteX7" fmla="*/ 13762 w 1213238"/>
                  <a:gd name="connsiteY7" fmla="*/ 789926 h 855818"/>
                  <a:gd name="connsiteX8" fmla="*/ 4810 w 1213238"/>
                  <a:gd name="connsiteY8" fmla="*/ 855818 h 855818"/>
                  <a:gd name="connsiteX9" fmla="*/ 50 w 1213238"/>
                  <a:gd name="connsiteY9" fmla="*/ 804165 h 855818"/>
                  <a:gd name="connsiteX10" fmla="*/ 12063 w 1213238"/>
                  <a:gd name="connsiteY10" fmla="*/ 649606 h 855818"/>
                  <a:gd name="connsiteX11" fmla="*/ 334540 w 1213238"/>
                  <a:gd name="connsiteY11" fmla="*/ 129991 h 855818"/>
                  <a:gd name="connsiteX12" fmla="*/ 740512 w 1213238"/>
                  <a:gd name="connsiteY12" fmla="*/ 869 h 855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13238" h="855818">
                    <a:moveTo>
                      <a:pt x="740512" y="869"/>
                    </a:moveTo>
                    <a:cubicBezTo>
                      <a:pt x="788437" y="-1329"/>
                      <a:pt x="834381" y="634"/>
                      <a:pt x="875424" y="6863"/>
                    </a:cubicBezTo>
                    <a:cubicBezTo>
                      <a:pt x="957509" y="19323"/>
                      <a:pt x="1045152" y="61435"/>
                      <a:pt x="1123969" y="113456"/>
                    </a:cubicBezTo>
                    <a:lnTo>
                      <a:pt x="1213238" y="180926"/>
                    </a:lnTo>
                    <a:lnTo>
                      <a:pt x="1213222" y="180918"/>
                    </a:lnTo>
                    <a:cubicBezTo>
                      <a:pt x="1142776" y="144383"/>
                      <a:pt x="1068973" y="116723"/>
                      <a:pt x="998737" y="106792"/>
                    </a:cubicBezTo>
                    <a:cubicBezTo>
                      <a:pt x="811442" y="80307"/>
                      <a:pt x="534678" y="126397"/>
                      <a:pt x="381664" y="237657"/>
                    </a:cubicBezTo>
                    <a:cubicBezTo>
                      <a:pt x="228650" y="348916"/>
                      <a:pt x="52782" y="589473"/>
                      <a:pt x="13762" y="789926"/>
                    </a:cubicBezTo>
                    <a:lnTo>
                      <a:pt x="4810" y="855818"/>
                    </a:lnTo>
                    <a:lnTo>
                      <a:pt x="50" y="804165"/>
                    </a:lnTo>
                    <a:cubicBezTo>
                      <a:pt x="-503" y="749412"/>
                      <a:pt x="3513" y="696757"/>
                      <a:pt x="12063" y="649606"/>
                    </a:cubicBezTo>
                    <a:cubicBezTo>
                      <a:pt x="46265" y="461006"/>
                      <a:pt x="200419" y="234672"/>
                      <a:pt x="334540" y="129991"/>
                    </a:cubicBezTo>
                    <a:cubicBezTo>
                      <a:pt x="435131" y="51480"/>
                      <a:pt x="596737" y="7459"/>
                      <a:pt x="740512" y="869"/>
                    </a:cubicBezTo>
                    <a:close/>
                  </a:path>
                </a:pathLst>
              </a:custGeom>
              <a:solidFill>
                <a:srgbClr val="EDBB99">
                  <a:alpha val="4600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2" name="椭圆 3">
                <a:extLst>
                  <a:ext uri="{FF2B5EF4-FFF2-40B4-BE49-F238E27FC236}">
                    <a16:creationId xmlns:a16="http://schemas.microsoft.com/office/drawing/2014/main" id="{B9F93799-4737-4D2D-B3BC-E47267CB29E9}"/>
                  </a:ext>
                </a:extLst>
              </p:cNvPr>
              <p:cNvSpPr/>
              <p:nvPr/>
            </p:nvSpPr>
            <p:spPr>
              <a:xfrm>
                <a:off x="1781862" y="2126658"/>
                <a:ext cx="1513788" cy="1532134"/>
              </a:xfrm>
              <a:custGeom>
                <a:avLst/>
                <a:gdLst>
                  <a:gd name="connsiteX0" fmla="*/ 0 w 4733925"/>
                  <a:gd name="connsiteY0" fmla="*/ 2469313 h 4938626"/>
                  <a:gd name="connsiteX1" fmla="*/ 2366963 w 4733925"/>
                  <a:gd name="connsiteY1" fmla="*/ 0 h 4938626"/>
                  <a:gd name="connsiteX2" fmla="*/ 4733926 w 4733925"/>
                  <a:gd name="connsiteY2" fmla="*/ 2469313 h 4938626"/>
                  <a:gd name="connsiteX3" fmla="*/ 2366963 w 4733925"/>
                  <a:gd name="connsiteY3" fmla="*/ 4938626 h 4938626"/>
                  <a:gd name="connsiteX4" fmla="*/ 0 w 4733925"/>
                  <a:gd name="connsiteY4" fmla="*/ 2469313 h 4938626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37667"/>
                  <a:gd name="connsiteY0" fmla="*/ 2469313 h 5038740"/>
                  <a:gd name="connsiteX1" fmla="*/ 2366963 w 4837667"/>
                  <a:gd name="connsiteY1" fmla="*/ 0 h 5038740"/>
                  <a:gd name="connsiteX2" fmla="*/ 4733926 w 4837667"/>
                  <a:gd name="connsiteY2" fmla="*/ 2469313 h 5038740"/>
                  <a:gd name="connsiteX3" fmla="*/ 4343400 w 4837667"/>
                  <a:gd name="connsiteY3" fmla="*/ 4352924 h 5038740"/>
                  <a:gd name="connsiteX4" fmla="*/ 2366963 w 4837667"/>
                  <a:gd name="connsiteY4" fmla="*/ 4938626 h 5038740"/>
                  <a:gd name="connsiteX5" fmla="*/ 0 w 4837667"/>
                  <a:gd name="connsiteY5" fmla="*/ 2469313 h 5038740"/>
                  <a:gd name="connsiteX0" fmla="*/ 0 w 4876810"/>
                  <a:gd name="connsiteY0" fmla="*/ 2471035 h 5040462"/>
                  <a:gd name="connsiteX1" fmla="*/ 2366963 w 4876810"/>
                  <a:gd name="connsiteY1" fmla="*/ 1722 h 5040462"/>
                  <a:gd name="connsiteX2" fmla="*/ 4781551 w 4876810"/>
                  <a:gd name="connsiteY2" fmla="*/ 2118610 h 5040462"/>
                  <a:gd name="connsiteX3" fmla="*/ 4343400 w 4876810"/>
                  <a:gd name="connsiteY3" fmla="*/ 4354646 h 5040462"/>
                  <a:gd name="connsiteX4" fmla="*/ 2366963 w 4876810"/>
                  <a:gd name="connsiteY4" fmla="*/ 4940348 h 5040462"/>
                  <a:gd name="connsiteX5" fmla="*/ 0 w 4876810"/>
                  <a:gd name="connsiteY5" fmla="*/ 2471035 h 5040462"/>
                  <a:gd name="connsiteX0" fmla="*/ 5072 w 4881882"/>
                  <a:gd name="connsiteY0" fmla="*/ 2471035 h 5124844"/>
                  <a:gd name="connsiteX1" fmla="*/ 2372035 w 4881882"/>
                  <a:gd name="connsiteY1" fmla="*/ 1722 h 5124844"/>
                  <a:gd name="connsiteX2" fmla="*/ 4786623 w 4881882"/>
                  <a:gd name="connsiteY2" fmla="*/ 2118610 h 5124844"/>
                  <a:gd name="connsiteX3" fmla="*/ 4348472 w 4881882"/>
                  <a:gd name="connsiteY3" fmla="*/ 4354646 h 5124844"/>
                  <a:gd name="connsiteX4" fmla="*/ 1819585 w 4881882"/>
                  <a:gd name="connsiteY4" fmla="*/ 5035598 h 5124844"/>
                  <a:gd name="connsiteX5" fmla="*/ 5072 w 4881882"/>
                  <a:gd name="connsiteY5" fmla="*/ 2471035 h 5124844"/>
                  <a:gd name="connsiteX0" fmla="*/ 14690 w 4891500"/>
                  <a:gd name="connsiteY0" fmla="*/ 2471035 h 5023885"/>
                  <a:gd name="connsiteX1" fmla="*/ 2381653 w 4891500"/>
                  <a:gd name="connsiteY1" fmla="*/ 1722 h 5023885"/>
                  <a:gd name="connsiteX2" fmla="*/ 4796241 w 4891500"/>
                  <a:gd name="connsiteY2" fmla="*/ 2118610 h 5023885"/>
                  <a:gd name="connsiteX3" fmla="*/ 4358090 w 4891500"/>
                  <a:gd name="connsiteY3" fmla="*/ 4354646 h 5023885"/>
                  <a:gd name="connsiteX4" fmla="*/ 1524403 w 4891500"/>
                  <a:gd name="connsiteY4" fmla="*/ 4921298 h 5023885"/>
                  <a:gd name="connsiteX5" fmla="*/ 14690 w 4891500"/>
                  <a:gd name="connsiteY5" fmla="*/ 2471035 h 5023885"/>
                  <a:gd name="connsiteX0" fmla="*/ 12284 w 5136744"/>
                  <a:gd name="connsiteY0" fmla="*/ 2040786 h 5051740"/>
                  <a:gd name="connsiteX1" fmla="*/ 2626897 w 5136744"/>
                  <a:gd name="connsiteY1" fmla="*/ 98 h 5051740"/>
                  <a:gd name="connsiteX2" fmla="*/ 5041485 w 5136744"/>
                  <a:gd name="connsiteY2" fmla="*/ 2116986 h 5051740"/>
                  <a:gd name="connsiteX3" fmla="*/ 4603334 w 5136744"/>
                  <a:gd name="connsiteY3" fmla="*/ 4353022 h 5051740"/>
                  <a:gd name="connsiteX4" fmla="*/ 1769647 w 5136744"/>
                  <a:gd name="connsiteY4" fmla="*/ 4919674 h 5051740"/>
                  <a:gd name="connsiteX5" fmla="*/ 12284 w 5136744"/>
                  <a:gd name="connsiteY5" fmla="*/ 2040786 h 5051740"/>
                  <a:gd name="connsiteX0" fmla="*/ 4474 w 5128934"/>
                  <a:gd name="connsiteY0" fmla="*/ 2158933 h 5169887"/>
                  <a:gd name="connsiteX1" fmla="*/ 1299873 w 5128934"/>
                  <a:gd name="connsiteY1" fmla="*/ 470669 h 5169887"/>
                  <a:gd name="connsiteX2" fmla="*/ 2619087 w 5128934"/>
                  <a:gd name="connsiteY2" fmla="*/ 118245 h 5169887"/>
                  <a:gd name="connsiteX3" fmla="*/ 5033675 w 5128934"/>
                  <a:gd name="connsiteY3" fmla="*/ 2235133 h 5169887"/>
                  <a:gd name="connsiteX4" fmla="*/ 4595524 w 5128934"/>
                  <a:gd name="connsiteY4" fmla="*/ 4471169 h 5169887"/>
                  <a:gd name="connsiteX5" fmla="*/ 1761837 w 5128934"/>
                  <a:gd name="connsiteY5" fmla="*/ 5037821 h 5169887"/>
                  <a:gd name="connsiteX6" fmla="*/ 4474 w 5128934"/>
                  <a:gd name="connsiteY6" fmla="*/ 2158933 h 5169887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36360 w 5160820"/>
                  <a:gd name="connsiteY0" fmla="*/ 2158933 h 5047409"/>
                  <a:gd name="connsiteX1" fmla="*/ 1331759 w 5160820"/>
                  <a:gd name="connsiteY1" fmla="*/ 470669 h 5047409"/>
                  <a:gd name="connsiteX2" fmla="*/ 2650973 w 5160820"/>
                  <a:gd name="connsiteY2" fmla="*/ 118245 h 5047409"/>
                  <a:gd name="connsiteX3" fmla="*/ 5065561 w 5160820"/>
                  <a:gd name="connsiteY3" fmla="*/ 2235133 h 5047409"/>
                  <a:gd name="connsiteX4" fmla="*/ 4627410 w 5160820"/>
                  <a:gd name="connsiteY4" fmla="*/ 4471169 h 5047409"/>
                  <a:gd name="connsiteX5" fmla="*/ 1793723 w 5160820"/>
                  <a:gd name="connsiteY5" fmla="*/ 5037821 h 5047409"/>
                  <a:gd name="connsiteX6" fmla="*/ 484034 w 5160820"/>
                  <a:gd name="connsiteY6" fmla="*/ 4118745 h 5047409"/>
                  <a:gd name="connsiteX7" fmla="*/ 36360 w 5160820"/>
                  <a:gd name="connsiteY7" fmla="*/ 2158933 h 5047409"/>
                  <a:gd name="connsiteX0" fmla="*/ 47230 w 5171690"/>
                  <a:gd name="connsiteY0" fmla="*/ 2158933 h 5158948"/>
                  <a:gd name="connsiteX1" fmla="*/ 1342629 w 5171690"/>
                  <a:gd name="connsiteY1" fmla="*/ 470669 h 5158948"/>
                  <a:gd name="connsiteX2" fmla="*/ 2661843 w 5171690"/>
                  <a:gd name="connsiteY2" fmla="*/ 118245 h 5158948"/>
                  <a:gd name="connsiteX3" fmla="*/ 5076431 w 5171690"/>
                  <a:gd name="connsiteY3" fmla="*/ 2235133 h 5158948"/>
                  <a:gd name="connsiteX4" fmla="*/ 4638280 w 5171690"/>
                  <a:gd name="connsiteY4" fmla="*/ 4471169 h 5158948"/>
                  <a:gd name="connsiteX5" fmla="*/ 2480868 w 5171690"/>
                  <a:gd name="connsiteY5" fmla="*/ 5152121 h 5158948"/>
                  <a:gd name="connsiteX6" fmla="*/ 494904 w 5171690"/>
                  <a:gd name="connsiteY6" fmla="*/ 4118745 h 5158948"/>
                  <a:gd name="connsiteX7" fmla="*/ 47230 w 5171690"/>
                  <a:gd name="connsiteY7" fmla="*/ 2158933 h 5158948"/>
                  <a:gd name="connsiteX0" fmla="*/ 89831 w 4985691"/>
                  <a:gd name="connsiteY0" fmla="*/ 2197033 h 5158948"/>
                  <a:gd name="connsiteX1" fmla="*/ 1156630 w 4985691"/>
                  <a:gd name="connsiteY1" fmla="*/ 470669 h 5158948"/>
                  <a:gd name="connsiteX2" fmla="*/ 2475844 w 4985691"/>
                  <a:gd name="connsiteY2" fmla="*/ 118245 h 5158948"/>
                  <a:gd name="connsiteX3" fmla="*/ 4890432 w 4985691"/>
                  <a:gd name="connsiteY3" fmla="*/ 2235133 h 5158948"/>
                  <a:gd name="connsiteX4" fmla="*/ 4452281 w 4985691"/>
                  <a:gd name="connsiteY4" fmla="*/ 4471169 h 5158948"/>
                  <a:gd name="connsiteX5" fmla="*/ 2294869 w 4985691"/>
                  <a:gd name="connsiteY5" fmla="*/ 5152121 h 5158948"/>
                  <a:gd name="connsiteX6" fmla="*/ 308905 w 4985691"/>
                  <a:gd name="connsiteY6" fmla="*/ 4118745 h 5158948"/>
                  <a:gd name="connsiteX7" fmla="*/ 89831 w 4985691"/>
                  <a:gd name="connsiteY7" fmla="*/ 2197033 h 5158948"/>
                  <a:gd name="connsiteX0" fmla="*/ 42551 w 4938411"/>
                  <a:gd name="connsiteY0" fmla="*/ 2197033 h 5158021"/>
                  <a:gd name="connsiteX1" fmla="*/ 1109350 w 4938411"/>
                  <a:gd name="connsiteY1" fmla="*/ 470669 h 5158021"/>
                  <a:gd name="connsiteX2" fmla="*/ 2428564 w 4938411"/>
                  <a:gd name="connsiteY2" fmla="*/ 118245 h 5158021"/>
                  <a:gd name="connsiteX3" fmla="*/ 4843152 w 4938411"/>
                  <a:gd name="connsiteY3" fmla="*/ 2235133 h 5158021"/>
                  <a:gd name="connsiteX4" fmla="*/ 4405001 w 4938411"/>
                  <a:gd name="connsiteY4" fmla="*/ 4471169 h 5158021"/>
                  <a:gd name="connsiteX5" fmla="*/ 2247589 w 4938411"/>
                  <a:gd name="connsiteY5" fmla="*/ 5152121 h 5158021"/>
                  <a:gd name="connsiteX6" fmla="*/ 414025 w 4938411"/>
                  <a:gd name="connsiteY6" fmla="*/ 4147320 h 5158021"/>
                  <a:gd name="connsiteX7" fmla="*/ 42551 w 4938411"/>
                  <a:gd name="connsiteY7" fmla="*/ 2197033 h 5158021"/>
                  <a:gd name="connsiteX0" fmla="*/ 42551 w 4927621"/>
                  <a:gd name="connsiteY0" fmla="*/ 2130253 h 5091241"/>
                  <a:gd name="connsiteX1" fmla="*/ 1109350 w 4927621"/>
                  <a:gd name="connsiteY1" fmla="*/ 403889 h 5091241"/>
                  <a:gd name="connsiteX2" fmla="*/ 3019114 w 4927621"/>
                  <a:gd name="connsiteY2" fmla="*/ 137190 h 5091241"/>
                  <a:gd name="connsiteX3" fmla="*/ 4843152 w 4927621"/>
                  <a:gd name="connsiteY3" fmla="*/ 2168353 h 5091241"/>
                  <a:gd name="connsiteX4" fmla="*/ 4405001 w 4927621"/>
                  <a:gd name="connsiteY4" fmla="*/ 4404389 h 5091241"/>
                  <a:gd name="connsiteX5" fmla="*/ 2247589 w 4927621"/>
                  <a:gd name="connsiteY5" fmla="*/ 5085341 h 5091241"/>
                  <a:gd name="connsiteX6" fmla="*/ 414025 w 4927621"/>
                  <a:gd name="connsiteY6" fmla="*/ 4080540 h 5091241"/>
                  <a:gd name="connsiteX7" fmla="*/ 42551 w 4927621"/>
                  <a:gd name="connsiteY7" fmla="*/ 2130253 h 5091241"/>
                  <a:gd name="connsiteX0" fmla="*/ 42551 w 4846164"/>
                  <a:gd name="connsiteY0" fmla="*/ 2045466 h 5006454"/>
                  <a:gd name="connsiteX1" fmla="*/ 1109350 w 4846164"/>
                  <a:gd name="connsiteY1" fmla="*/ 319102 h 5006454"/>
                  <a:gd name="connsiteX2" fmla="*/ 3019114 w 4846164"/>
                  <a:gd name="connsiteY2" fmla="*/ 52403 h 5006454"/>
                  <a:gd name="connsiteX3" fmla="*/ 4290700 w 4846164"/>
                  <a:gd name="connsiteY3" fmla="*/ 938228 h 5006454"/>
                  <a:gd name="connsiteX4" fmla="*/ 4843152 w 4846164"/>
                  <a:gd name="connsiteY4" fmla="*/ 2083566 h 5006454"/>
                  <a:gd name="connsiteX5" fmla="*/ 4405001 w 4846164"/>
                  <a:gd name="connsiteY5" fmla="*/ 4319602 h 5006454"/>
                  <a:gd name="connsiteX6" fmla="*/ 2247589 w 4846164"/>
                  <a:gd name="connsiteY6" fmla="*/ 5000554 h 5006454"/>
                  <a:gd name="connsiteX7" fmla="*/ 414025 w 4846164"/>
                  <a:gd name="connsiteY7" fmla="*/ 3995753 h 5006454"/>
                  <a:gd name="connsiteX8" fmla="*/ 42551 w 4846164"/>
                  <a:gd name="connsiteY8" fmla="*/ 2045466 h 5006454"/>
                  <a:gd name="connsiteX0" fmla="*/ 39238 w 4842851"/>
                  <a:gd name="connsiteY0" fmla="*/ 2018400 h 4979388"/>
                  <a:gd name="connsiteX1" fmla="*/ 1058412 w 4842851"/>
                  <a:gd name="connsiteY1" fmla="*/ 406336 h 4979388"/>
                  <a:gd name="connsiteX2" fmla="*/ 3015801 w 4842851"/>
                  <a:gd name="connsiteY2" fmla="*/ 25337 h 4979388"/>
                  <a:gd name="connsiteX3" fmla="*/ 4287387 w 4842851"/>
                  <a:gd name="connsiteY3" fmla="*/ 911162 h 4979388"/>
                  <a:gd name="connsiteX4" fmla="*/ 4839839 w 4842851"/>
                  <a:gd name="connsiteY4" fmla="*/ 2056500 h 4979388"/>
                  <a:gd name="connsiteX5" fmla="*/ 4401688 w 4842851"/>
                  <a:gd name="connsiteY5" fmla="*/ 4292536 h 4979388"/>
                  <a:gd name="connsiteX6" fmla="*/ 2244276 w 4842851"/>
                  <a:gd name="connsiteY6" fmla="*/ 4973488 h 4979388"/>
                  <a:gd name="connsiteX7" fmla="*/ 410712 w 4842851"/>
                  <a:gd name="connsiteY7" fmla="*/ 3968687 h 4979388"/>
                  <a:gd name="connsiteX8" fmla="*/ 39238 w 4842851"/>
                  <a:gd name="connsiteY8" fmla="*/ 2018400 h 4979388"/>
                  <a:gd name="connsiteX0" fmla="*/ 39238 w 4918438"/>
                  <a:gd name="connsiteY0" fmla="*/ 2018400 h 4977918"/>
                  <a:gd name="connsiteX1" fmla="*/ 1058412 w 4918438"/>
                  <a:gd name="connsiteY1" fmla="*/ 406336 h 4977918"/>
                  <a:gd name="connsiteX2" fmla="*/ 3015801 w 4918438"/>
                  <a:gd name="connsiteY2" fmla="*/ 25337 h 4977918"/>
                  <a:gd name="connsiteX3" fmla="*/ 4287387 w 4918438"/>
                  <a:gd name="connsiteY3" fmla="*/ 911162 h 4977918"/>
                  <a:gd name="connsiteX4" fmla="*/ 4839839 w 4918438"/>
                  <a:gd name="connsiteY4" fmla="*/ 2056500 h 4977918"/>
                  <a:gd name="connsiteX5" fmla="*/ 4868412 w 4918438"/>
                  <a:gd name="connsiteY5" fmla="*/ 3292411 h 4977918"/>
                  <a:gd name="connsiteX6" fmla="*/ 4401688 w 4918438"/>
                  <a:gd name="connsiteY6" fmla="*/ 4292536 h 4977918"/>
                  <a:gd name="connsiteX7" fmla="*/ 2244276 w 4918438"/>
                  <a:gd name="connsiteY7" fmla="*/ 4973488 h 4977918"/>
                  <a:gd name="connsiteX8" fmla="*/ 410712 w 4918438"/>
                  <a:gd name="connsiteY8" fmla="*/ 3968687 h 4977918"/>
                  <a:gd name="connsiteX9" fmla="*/ 39238 w 4918438"/>
                  <a:gd name="connsiteY9" fmla="*/ 2018400 h 4977918"/>
                  <a:gd name="connsiteX0" fmla="*/ 39238 w 4918438"/>
                  <a:gd name="connsiteY0" fmla="*/ 2018400 h 4986349"/>
                  <a:gd name="connsiteX1" fmla="*/ 1058412 w 4918438"/>
                  <a:gd name="connsiteY1" fmla="*/ 406336 h 4986349"/>
                  <a:gd name="connsiteX2" fmla="*/ 3015801 w 4918438"/>
                  <a:gd name="connsiteY2" fmla="*/ 25337 h 4986349"/>
                  <a:gd name="connsiteX3" fmla="*/ 4287387 w 4918438"/>
                  <a:gd name="connsiteY3" fmla="*/ 911162 h 4986349"/>
                  <a:gd name="connsiteX4" fmla="*/ 4839839 w 4918438"/>
                  <a:gd name="connsiteY4" fmla="*/ 2056500 h 4986349"/>
                  <a:gd name="connsiteX5" fmla="*/ 4868412 w 4918438"/>
                  <a:gd name="connsiteY5" fmla="*/ 3292411 h 4986349"/>
                  <a:gd name="connsiteX6" fmla="*/ 4134988 w 4918438"/>
                  <a:gd name="connsiteY6" fmla="*/ 4454461 h 4986349"/>
                  <a:gd name="connsiteX7" fmla="*/ 2244276 w 4918438"/>
                  <a:gd name="connsiteY7" fmla="*/ 4973488 h 4986349"/>
                  <a:gd name="connsiteX8" fmla="*/ 410712 w 4918438"/>
                  <a:gd name="connsiteY8" fmla="*/ 3968687 h 4986349"/>
                  <a:gd name="connsiteX9" fmla="*/ 39238 w 4918438"/>
                  <a:gd name="connsiteY9" fmla="*/ 2018400 h 4986349"/>
                  <a:gd name="connsiteX0" fmla="*/ 41223 w 4920423"/>
                  <a:gd name="connsiteY0" fmla="*/ 201536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015362 h 4983311"/>
                  <a:gd name="connsiteX0" fmla="*/ 41223 w 4920423"/>
                  <a:gd name="connsiteY0" fmla="*/ 2110612 h 4983311"/>
                  <a:gd name="connsiteX1" fmla="*/ 1088972 w 4920423"/>
                  <a:gd name="connsiteY1" fmla="*/ 422348 h 4983311"/>
                  <a:gd name="connsiteX2" fmla="*/ 3017786 w 4920423"/>
                  <a:gd name="connsiteY2" fmla="*/ 22299 h 4983311"/>
                  <a:gd name="connsiteX3" fmla="*/ 4289372 w 4920423"/>
                  <a:gd name="connsiteY3" fmla="*/ 908124 h 4983311"/>
                  <a:gd name="connsiteX4" fmla="*/ 4841824 w 4920423"/>
                  <a:gd name="connsiteY4" fmla="*/ 2053462 h 4983311"/>
                  <a:gd name="connsiteX5" fmla="*/ 4870397 w 4920423"/>
                  <a:gd name="connsiteY5" fmla="*/ 3289373 h 4983311"/>
                  <a:gd name="connsiteX6" fmla="*/ 4136973 w 4920423"/>
                  <a:gd name="connsiteY6" fmla="*/ 4451423 h 4983311"/>
                  <a:gd name="connsiteX7" fmla="*/ 2246261 w 4920423"/>
                  <a:gd name="connsiteY7" fmla="*/ 4970450 h 4983311"/>
                  <a:gd name="connsiteX8" fmla="*/ 412697 w 4920423"/>
                  <a:gd name="connsiteY8" fmla="*/ 3965649 h 4983311"/>
                  <a:gd name="connsiteX9" fmla="*/ 41223 w 4920423"/>
                  <a:gd name="connsiteY9" fmla="*/ 2110612 h 498331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301575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  <a:gd name="connsiteX0" fmla="*/ 39194 w 4918394"/>
                  <a:gd name="connsiteY0" fmla="*/ 2110612 h 4978001"/>
                  <a:gd name="connsiteX1" fmla="*/ 1086943 w 4918394"/>
                  <a:gd name="connsiteY1" fmla="*/ 422348 h 4978001"/>
                  <a:gd name="connsiteX2" fmla="*/ 2844307 w 4918394"/>
                  <a:gd name="connsiteY2" fmla="*/ 22299 h 4978001"/>
                  <a:gd name="connsiteX3" fmla="*/ 4287343 w 4918394"/>
                  <a:gd name="connsiteY3" fmla="*/ 908124 h 4978001"/>
                  <a:gd name="connsiteX4" fmla="*/ 4839795 w 4918394"/>
                  <a:gd name="connsiteY4" fmla="*/ 2053462 h 4978001"/>
                  <a:gd name="connsiteX5" fmla="*/ 4868368 w 4918394"/>
                  <a:gd name="connsiteY5" fmla="*/ 3289373 h 4978001"/>
                  <a:gd name="connsiteX6" fmla="*/ 4134944 w 4918394"/>
                  <a:gd name="connsiteY6" fmla="*/ 4451423 h 4978001"/>
                  <a:gd name="connsiteX7" fmla="*/ 2244232 w 4918394"/>
                  <a:gd name="connsiteY7" fmla="*/ 4970450 h 4978001"/>
                  <a:gd name="connsiteX8" fmla="*/ 420193 w 4918394"/>
                  <a:gd name="connsiteY8" fmla="*/ 4098999 h 4978001"/>
                  <a:gd name="connsiteX9" fmla="*/ 39194 w 4918394"/>
                  <a:gd name="connsiteY9" fmla="*/ 2110612 h 4978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18394" h="4978001">
                    <a:moveTo>
                      <a:pt x="39194" y="2110612"/>
                    </a:moveTo>
                    <a:cubicBezTo>
                      <a:pt x="150319" y="1497837"/>
                      <a:pt x="651174" y="762463"/>
                      <a:pt x="1086943" y="422348"/>
                    </a:cubicBezTo>
                    <a:cubicBezTo>
                      <a:pt x="1522712" y="82233"/>
                      <a:pt x="2310907" y="-58664"/>
                      <a:pt x="2844307" y="22299"/>
                    </a:cubicBezTo>
                    <a:cubicBezTo>
                      <a:pt x="3377707" y="103262"/>
                      <a:pt x="3983337" y="569597"/>
                      <a:pt x="4287343" y="908124"/>
                    </a:cubicBezTo>
                    <a:cubicBezTo>
                      <a:pt x="4591349" y="1246651"/>
                      <a:pt x="4742958" y="1656587"/>
                      <a:pt x="4839795" y="2053462"/>
                    </a:cubicBezTo>
                    <a:cubicBezTo>
                      <a:pt x="4936632" y="2450337"/>
                      <a:pt x="4941393" y="2916700"/>
                      <a:pt x="4868368" y="3289373"/>
                    </a:cubicBezTo>
                    <a:cubicBezTo>
                      <a:pt x="4795343" y="3662046"/>
                      <a:pt x="4553250" y="4168069"/>
                      <a:pt x="4134944" y="4451423"/>
                    </a:cubicBezTo>
                    <a:cubicBezTo>
                      <a:pt x="3716638" y="4734777"/>
                      <a:pt x="2863357" y="5029187"/>
                      <a:pt x="2244232" y="4970450"/>
                    </a:cubicBezTo>
                    <a:cubicBezTo>
                      <a:pt x="1625107" y="4911713"/>
                      <a:pt x="787699" y="4575639"/>
                      <a:pt x="420193" y="4098999"/>
                    </a:cubicBezTo>
                    <a:cubicBezTo>
                      <a:pt x="52687" y="3622359"/>
                      <a:pt x="-71931" y="2723387"/>
                      <a:pt x="39194" y="2110612"/>
                    </a:cubicBezTo>
                    <a:close/>
                  </a:path>
                </a:pathLst>
              </a:custGeom>
              <a:noFill/>
              <a:ln>
                <a:solidFill>
                  <a:srgbClr val="C46C2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92723FEC-6815-4716-A0AC-BA714947A73B}"/>
                  </a:ext>
                </a:extLst>
              </p:cNvPr>
              <p:cNvSpPr/>
              <p:nvPr/>
            </p:nvSpPr>
            <p:spPr>
              <a:xfrm rot="3303868">
                <a:off x="2114019" y="2287042"/>
                <a:ext cx="91269" cy="1720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70511CD4-5F27-4602-9BF7-E08DACB0144F}"/>
                  </a:ext>
                </a:extLst>
              </p:cNvPr>
              <p:cNvSpPr/>
              <p:nvPr/>
            </p:nvSpPr>
            <p:spPr>
              <a:xfrm rot="2246721">
                <a:off x="1981110" y="2465831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FFA9F930-82F6-4B64-A647-1B4E84E87CF3}"/>
                  </a:ext>
                </a:extLst>
              </p:cNvPr>
              <p:cNvSpPr/>
              <p:nvPr/>
            </p:nvSpPr>
            <p:spPr>
              <a:xfrm rot="4267481">
                <a:off x="2347389" y="2233880"/>
                <a:ext cx="55720" cy="1050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/>
              </a:p>
            </p:txBody>
          </p:sp>
        </p:grpSp>
        <p:sp>
          <p:nvSpPr>
            <p:cNvPr id="128" name="pawprint_51848">
              <a:extLst>
                <a:ext uri="{FF2B5EF4-FFF2-40B4-BE49-F238E27FC236}">
                  <a16:creationId xmlns:a16="http://schemas.microsoft.com/office/drawing/2014/main" id="{16F4E0EE-D5F0-4551-BCD1-50E5D10183A5}"/>
                </a:ext>
              </a:extLst>
            </p:cNvPr>
            <p:cNvSpPr/>
            <p:nvPr/>
          </p:nvSpPr>
          <p:spPr>
            <a:xfrm>
              <a:off x="5635865" y="2776774"/>
              <a:ext cx="1421674" cy="1323714"/>
            </a:xfrm>
            <a:custGeom>
              <a:avLst/>
              <a:gdLst>
                <a:gd name="T0" fmla="*/ 305 w 430"/>
                <a:gd name="T1" fmla="*/ 270 h 401"/>
                <a:gd name="T2" fmla="*/ 175 w 430"/>
                <a:gd name="T3" fmla="*/ 401 h 401"/>
                <a:gd name="T4" fmla="*/ 45 w 430"/>
                <a:gd name="T5" fmla="*/ 270 h 401"/>
                <a:gd name="T6" fmla="*/ 175 w 430"/>
                <a:gd name="T7" fmla="*/ 140 h 401"/>
                <a:gd name="T8" fmla="*/ 305 w 430"/>
                <a:gd name="T9" fmla="*/ 270 h 401"/>
                <a:gd name="T10" fmla="*/ 175 w 430"/>
                <a:gd name="T11" fmla="*/ 126 h 401"/>
                <a:gd name="T12" fmla="*/ 224 w 430"/>
                <a:gd name="T13" fmla="*/ 63 h 401"/>
                <a:gd name="T14" fmla="*/ 175 w 430"/>
                <a:gd name="T15" fmla="*/ 0 h 401"/>
                <a:gd name="T16" fmla="*/ 125 w 430"/>
                <a:gd name="T17" fmla="*/ 63 h 401"/>
                <a:gd name="T18" fmla="*/ 175 w 430"/>
                <a:gd name="T19" fmla="*/ 126 h 401"/>
                <a:gd name="T20" fmla="*/ 83 w 430"/>
                <a:gd name="T21" fmla="*/ 154 h 401"/>
                <a:gd name="T22" fmla="*/ 97 w 430"/>
                <a:gd name="T23" fmla="*/ 82 h 401"/>
                <a:gd name="T24" fmla="*/ 30 w 430"/>
                <a:gd name="T25" fmla="*/ 54 h 401"/>
                <a:gd name="T26" fmla="*/ 15 w 430"/>
                <a:gd name="T27" fmla="*/ 126 h 401"/>
                <a:gd name="T28" fmla="*/ 83 w 430"/>
                <a:gd name="T29" fmla="*/ 154 h 401"/>
                <a:gd name="T30" fmla="*/ 268 w 430"/>
                <a:gd name="T31" fmla="*/ 154 h 401"/>
                <a:gd name="T32" fmla="*/ 336 w 430"/>
                <a:gd name="T33" fmla="*/ 126 h 401"/>
                <a:gd name="T34" fmla="*/ 321 w 430"/>
                <a:gd name="T35" fmla="*/ 54 h 401"/>
                <a:gd name="T36" fmla="*/ 253 w 430"/>
                <a:gd name="T37" fmla="*/ 82 h 401"/>
                <a:gd name="T38" fmla="*/ 268 w 430"/>
                <a:gd name="T39" fmla="*/ 154 h 401"/>
                <a:gd name="T40" fmla="*/ 421 w 430"/>
                <a:gd name="T41" fmla="*/ 180 h 401"/>
                <a:gd name="T42" fmla="*/ 351 w 430"/>
                <a:gd name="T43" fmla="*/ 159 h 401"/>
                <a:gd name="T44" fmla="*/ 316 w 430"/>
                <a:gd name="T45" fmla="*/ 223 h 401"/>
                <a:gd name="T46" fmla="*/ 386 w 430"/>
                <a:gd name="T47" fmla="*/ 245 h 401"/>
                <a:gd name="T48" fmla="*/ 421 w 430"/>
                <a:gd name="T49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0" h="401">
                  <a:moveTo>
                    <a:pt x="305" y="270"/>
                  </a:moveTo>
                  <a:cubicBezTo>
                    <a:pt x="305" y="342"/>
                    <a:pt x="247" y="401"/>
                    <a:pt x="175" y="401"/>
                  </a:cubicBezTo>
                  <a:cubicBezTo>
                    <a:pt x="103" y="401"/>
                    <a:pt x="45" y="342"/>
                    <a:pt x="45" y="270"/>
                  </a:cubicBezTo>
                  <a:cubicBezTo>
                    <a:pt x="45" y="198"/>
                    <a:pt x="103" y="140"/>
                    <a:pt x="175" y="140"/>
                  </a:cubicBezTo>
                  <a:cubicBezTo>
                    <a:pt x="247" y="140"/>
                    <a:pt x="305" y="198"/>
                    <a:pt x="305" y="270"/>
                  </a:cubicBezTo>
                  <a:close/>
                  <a:moveTo>
                    <a:pt x="175" y="126"/>
                  </a:moveTo>
                  <a:cubicBezTo>
                    <a:pt x="202" y="126"/>
                    <a:pt x="224" y="97"/>
                    <a:pt x="224" y="63"/>
                  </a:cubicBezTo>
                  <a:cubicBezTo>
                    <a:pt x="224" y="28"/>
                    <a:pt x="202" y="0"/>
                    <a:pt x="175" y="0"/>
                  </a:cubicBezTo>
                  <a:cubicBezTo>
                    <a:pt x="148" y="0"/>
                    <a:pt x="125" y="28"/>
                    <a:pt x="125" y="63"/>
                  </a:cubicBezTo>
                  <a:cubicBezTo>
                    <a:pt x="125" y="97"/>
                    <a:pt x="148" y="126"/>
                    <a:pt x="175" y="126"/>
                  </a:cubicBezTo>
                  <a:close/>
                  <a:moveTo>
                    <a:pt x="83" y="154"/>
                  </a:moveTo>
                  <a:cubicBezTo>
                    <a:pt x="105" y="142"/>
                    <a:pt x="112" y="110"/>
                    <a:pt x="97" y="82"/>
                  </a:cubicBezTo>
                  <a:cubicBezTo>
                    <a:pt x="83" y="55"/>
                    <a:pt x="52" y="42"/>
                    <a:pt x="30" y="54"/>
                  </a:cubicBezTo>
                  <a:cubicBezTo>
                    <a:pt x="7" y="66"/>
                    <a:pt x="0" y="99"/>
                    <a:pt x="15" y="126"/>
                  </a:cubicBezTo>
                  <a:cubicBezTo>
                    <a:pt x="29" y="154"/>
                    <a:pt x="60" y="166"/>
                    <a:pt x="83" y="154"/>
                  </a:cubicBezTo>
                  <a:close/>
                  <a:moveTo>
                    <a:pt x="268" y="154"/>
                  </a:moveTo>
                  <a:cubicBezTo>
                    <a:pt x="291" y="166"/>
                    <a:pt x="321" y="154"/>
                    <a:pt x="336" y="126"/>
                  </a:cubicBezTo>
                  <a:cubicBezTo>
                    <a:pt x="350" y="99"/>
                    <a:pt x="344" y="66"/>
                    <a:pt x="321" y="54"/>
                  </a:cubicBezTo>
                  <a:cubicBezTo>
                    <a:pt x="298" y="42"/>
                    <a:pt x="268" y="55"/>
                    <a:pt x="253" y="82"/>
                  </a:cubicBezTo>
                  <a:cubicBezTo>
                    <a:pt x="238" y="110"/>
                    <a:pt x="245" y="142"/>
                    <a:pt x="268" y="154"/>
                  </a:cubicBezTo>
                  <a:close/>
                  <a:moveTo>
                    <a:pt x="421" y="180"/>
                  </a:moveTo>
                  <a:cubicBezTo>
                    <a:pt x="411" y="157"/>
                    <a:pt x="379" y="147"/>
                    <a:pt x="351" y="159"/>
                  </a:cubicBezTo>
                  <a:cubicBezTo>
                    <a:pt x="322" y="170"/>
                    <a:pt x="306" y="199"/>
                    <a:pt x="316" y="223"/>
                  </a:cubicBezTo>
                  <a:cubicBezTo>
                    <a:pt x="326" y="247"/>
                    <a:pt x="357" y="257"/>
                    <a:pt x="386" y="245"/>
                  </a:cubicBezTo>
                  <a:cubicBezTo>
                    <a:pt x="415" y="233"/>
                    <a:pt x="430" y="204"/>
                    <a:pt x="421" y="180"/>
                  </a:cubicBezTo>
                  <a:close/>
                </a:path>
              </a:pathLst>
            </a:custGeom>
            <a:solidFill>
              <a:srgbClr val="7E42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47DA5DFE-8635-4903-8CFA-F284A9F39DD2}"/>
              </a:ext>
            </a:extLst>
          </p:cNvPr>
          <p:cNvGrpSpPr/>
          <p:nvPr/>
        </p:nvGrpSpPr>
        <p:grpSpPr>
          <a:xfrm>
            <a:off x="951127" y="4201486"/>
            <a:ext cx="2975751" cy="2197135"/>
            <a:chOff x="1026566" y="4088869"/>
            <a:chExt cx="2975751" cy="2197135"/>
          </a:xfrm>
        </p:grpSpPr>
        <p:sp>
          <p:nvSpPr>
            <p:cNvPr id="139" name="图形 87">
              <a:extLst>
                <a:ext uri="{FF2B5EF4-FFF2-40B4-BE49-F238E27FC236}">
                  <a16:creationId xmlns:a16="http://schemas.microsoft.com/office/drawing/2014/main" id="{AFEF7B9B-6620-4471-90D3-76EA4FAF994D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40" name="图形 87">
              <a:extLst>
                <a:ext uri="{FF2B5EF4-FFF2-40B4-BE49-F238E27FC236}">
                  <a16:creationId xmlns:a16="http://schemas.microsoft.com/office/drawing/2014/main" id="{026E7BA8-9604-4B6D-86B1-B324E6385DF1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41" name="图形 87">
              <a:extLst>
                <a:ext uri="{FF2B5EF4-FFF2-40B4-BE49-F238E27FC236}">
                  <a16:creationId xmlns:a16="http://schemas.microsoft.com/office/drawing/2014/main" id="{E9711141-99E6-4211-95DC-312A8CABF23F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55B6F3B5-4CDD-46EF-9E29-442F77F84DCF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44" name="矩形: 圆角 143">
                <a:extLst>
                  <a:ext uri="{FF2B5EF4-FFF2-40B4-BE49-F238E27FC236}">
                    <a16:creationId xmlns:a16="http://schemas.microsoft.com/office/drawing/2014/main" id="{CE022454-0E42-41EA-AF02-5840D45F8264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5" name="矩形: 圆角 144">
                <a:extLst>
                  <a:ext uri="{FF2B5EF4-FFF2-40B4-BE49-F238E27FC236}">
                    <a16:creationId xmlns:a16="http://schemas.microsoft.com/office/drawing/2014/main" id="{2DE106E8-F53C-4623-AB88-E10F73E3D87F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46" name="矩形: 圆角 145">
                <a:extLst>
                  <a:ext uri="{FF2B5EF4-FFF2-40B4-BE49-F238E27FC236}">
                    <a16:creationId xmlns:a16="http://schemas.microsoft.com/office/drawing/2014/main" id="{5AE01365-79F0-4A2D-8CD5-E5162ECB677F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92E9168E-5D2B-4A48-AF0D-C006E949B647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6BBBF5D-646C-4215-944F-BAE8AD033874}"/>
              </a:ext>
            </a:extLst>
          </p:cNvPr>
          <p:cNvGrpSpPr/>
          <p:nvPr/>
        </p:nvGrpSpPr>
        <p:grpSpPr>
          <a:xfrm>
            <a:off x="6263025" y="4201486"/>
            <a:ext cx="2975751" cy="2197135"/>
            <a:chOff x="1026566" y="4088869"/>
            <a:chExt cx="2975751" cy="2197135"/>
          </a:xfrm>
        </p:grpSpPr>
        <p:sp>
          <p:nvSpPr>
            <p:cNvPr id="149" name="图形 87">
              <a:extLst>
                <a:ext uri="{FF2B5EF4-FFF2-40B4-BE49-F238E27FC236}">
                  <a16:creationId xmlns:a16="http://schemas.microsoft.com/office/drawing/2014/main" id="{5E680A50-251B-4695-8B35-2956FC2F494C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0" name="图形 87">
              <a:extLst>
                <a:ext uri="{FF2B5EF4-FFF2-40B4-BE49-F238E27FC236}">
                  <a16:creationId xmlns:a16="http://schemas.microsoft.com/office/drawing/2014/main" id="{CE90404E-94E7-4A95-AAB3-2949853484F3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1" name="图形 87">
              <a:extLst>
                <a:ext uri="{FF2B5EF4-FFF2-40B4-BE49-F238E27FC236}">
                  <a16:creationId xmlns:a16="http://schemas.microsoft.com/office/drawing/2014/main" id="{F357D5E9-8218-48F1-B24F-022ADD8EE446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73D83E55-2C87-4CC2-9FCE-25ED5AEFDFFB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4" name="矩形: 圆角 153">
                <a:extLst>
                  <a:ext uri="{FF2B5EF4-FFF2-40B4-BE49-F238E27FC236}">
                    <a16:creationId xmlns:a16="http://schemas.microsoft.com/office/drawing/2014/main" id="{1EB3AB17-538A-4CAF-B64F-DD5DA434F1E3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5" name="矩形: 圆角 154">
                <a:extLst>
                  <a:ext uri="{FF2B5EF4-FFF2-40B4-BE49-F238E27FC236}">
                    <a16:creationId xmlns:a16="http://schemas.microsoft.com/office/drawing/2014/main" id="{AF03C655-B81B-4617-97BA-2E754C5E521C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56" name="矩形: 圆角 155">
                <a:extLst>
                  <a:ext uri="{FF2B5EF4-FFF2-40B4-BE49-F238E27FC236}">
                    <a16:creationId xmlns:a16="http://schemas.microsoft.com/office/drawing/2014/main" id="{22F8631A-ECA7-4D19-97B9-E91B244C440C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C9A3493A-31DC-4500-AC0E-DF96F1E551A5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788BC107-387D-4875-ADF0-CC4B3C78297F}"/>
              </a:ext>
            </a:extLst>
          </p:cNvPr>
          <p:cNvGrpSpPr/>
          <p:nvPr/>
        </p:nvGrpSpPr>
        <p:grpSpPr>
          <a:xfrm>
            <a:off x="9056290" y="1399217"/>
            <a:ext cx="2975751" cy="2197135"/>
            <a:chOff x="1026566" y="4088869"/>
            <a:chExt cx="2975751" cy="2197135"/>
          </a:xfrm>
        </p:grpSpPr>
        <p:sp>
          <p:nvSpPr>
            <p:cNvPr id="158" name="图形 87">
              <a:extLst>
                <a:ext uri="{FF2B5EF4-FFF2-40B4-BE49-F238E27FC236}">
                  <a16:creationId xmlns:a16="http://schemas.microsoft.com/office/drawing/2014/main" id="{F9ABE1E8-31E8-4562-9514-7C41EB7CF4D4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9" name="图形 87">
              <a:extLst>
                <a:ext uri="{FF2B5EF4-FFF2-40B4-BE49-F238E27FC236}">
                  <a16:creationId xmlns:a16="http://schemas.microsoft.com/office/drawing/2014/main" id="{D9816A74-7A0B-43A1-825D-1E9322F9C3CC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0" name="图形 87">
              <a:extLst>
                <a:ext uri="{FF2B5EF4-FFF2-40B4-BE49-F238E27FC236}">
                  <a16:creationId xmlns:a16="http://schemas.microsoft.com/office/drawing/2014/main" id="{927F9583-D714-4A56-B675-A94CDFA798A2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FCBF57B4-4562-4FEF-BC10-6E451ECB49CF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63" name="矩形: 圆角 162">
                <a:extLst>
                  <a:ext uri="{FF2B5EF4-FFF2-40B4-BE49-F238E27FC236}">
                    <a16:creationId xmlns:a16="http://schemas.microsoft.com/office/drawing/2014/main" id="{BEBD5CD0-5217-4828-8153-72A1AC878E61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64" name="矩形: 圆角 163">
                <a:extLst>
                  <a:ext uri="{FF2B5EF4-FFF2-40B4-BE49-F238E27FC236}">
                    <a16:creationId xmlns:a16="http://schemas.microsoft.com/office/drawing/2014/main" id="{3E08F1AC-585C-4840-914C-88BFF47D5E1E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65" name="矩形: 圆角 164">
                <a:extLst>
                  <a:ext uri="{FF2B5EF4-FFF2-40B4-BE49-F238E27FC236}">
                    <a16:creationId xmlns:a16="http://schemas.microsoft.com/office/drawing/2014/main" id="{89915457-DD03-4193-AD88-29040D0F50B3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BE5F2A82-C49A-48FE-B678-87A27286E8BB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2AEE1A6D-3767-4231-A675-D6A535B302C0}"/>
              </a:ext>
            </a:extLst>
          </p:cNvPr>
          <p:cNvGrpSpPr/>
          <p:nvPr/>
        </p:nvGrpSpPr>
        <p:grpSpPr>
          <a:xfrm>
            <a:off x="3644356" y="1399217"/>
            <a:ext cx="2975751" cy="2197135"/>
            <a:chOff x="1026566" y="4088869"/>
            <a:chExt cx="2975751" cy="2197135"/>
          </a:xfrm>
        </p:grpSpPr>
        <p:sp>
          <p:nvSpPr>
            <p:cNvPr id="167" name="图形 87">
              <a:extLst>
                <a:ext uri="{FF2B5EF4-FFF2-40B4-BE49-F238E27FC236}">
                  <a16:creationId xmlns:a16="http://schemas.microsoft.com/office/drawing/2014/main" id="{1E61744C-900D-46BE-8B85-12B4B082BB67}"/>
                </a:ext>
              </a:extLst>
            </p:cNvPr>
            <p:cNvSpPr/>
            <p:nvPr/>
          </p:nvSpPr>
          <p:spPr>
            <a:xfrm>
              <a:off x="1026566" y="4088869"/>
              <a:ext cx="2975751" cy="219713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gradFill>
              <a:gsLst>
                <a:gs pos="0">
                  <a:srgbClr val="F08839"/>
                </a:gs>
                <a:gs pos="100000">
                  <a:srgbClr val="AE4222"/>
                </a:gs>
              </a:gsLst>
              <a:lin ang="3000000" scaled="0"/>
            </a:gradFill>
            <a:ln w="38100" cap="flat">
              <a:solidFill>
                <a:schemeClr val="bg1"/>
              </a:solidFill>
              <a:prstDash val="solid"/>
              <a:miter/>
            </a:ln>
            <a:effectLst>
              <a:outerShdw blurRad="203200" dist="38100" dir="5400000" algn="t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8" name="图形 87">
              <a:extLst>
                <a:ext uri="{FF2B5EF4-FFF2-40B4-BE49-F238E27FC236}">
                  <a16:creationId xmlns:a16="http://schemas.microsoft.com/office/drawing/2014/main" id="{9F4721B4-F343-4423-8126-1919B7CE207F}"/>
                </a:ext>
              </a:extLst>
            </p:cNvPr>
            <p:cNvSpPr/>
            <p:nvPr/>
          </p:nvSpPr>
          <p:spPr>
            <a:xfrm>
              <a:off x="1153000" y="4631215"/>
              <a:ext cx="2722882" cy="1507852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solidFill>
              <a:srgbClr val="7E422B"/>
            </a:solidFill>
            <a:ln w="1505" cap="flat">
              <a:noFill/>
              <a:prstDash val="solid"/>
              <a:miter/>
            </a:ln>
            <a:effectLst>
              <a:innerShdw blurRad="63500">
                <a:schemeClr val="tx1">
                  <a:alpha val="73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9" name="图形 87">
              <a:extLst>
                <a:ext uri="{FF2B5EF4-FFF2-40B4-BE49-F238E27FC236}">
                  <a16:creationId xmlns:a16="http://schemas.microsoft.com/office/drawing/2014/main" id="{46548E2A-648B-4E5F-830B-18FBA58AC99F}"/>
                </a:ext>
              </a:extLst>
            </p:cNvPr>
            <p:cNvSpPr/>
            <p:nvPr/>
          </p:nvSpPr>
          <p:spPr>
            <a:xfrm>
              <a:off x="1078247" y="4132065"/>
              <a:ext cx="2872389" cy="2110745"/>
            </a:xfrm>
            <a:custGeom>
              <a:avLst/>
              <a:gdLst>
                <a:gd name="connsiteX0" fmla="*/ 66192 w 3985812"/>
                <a:gd name="connsiteY0" fmla="*/ 470848 h 2782979"/>
                <a:gd name="connsiteX1" fmla="*/ 2876 w 3985812"/>
                <a:gd name="connsiteY1" fmla="*/ 1507017 h 2782979"/>
                <a:gd name="connsiteX2" fmla="*/ 63029 w 3985812"/>
                <a:gd name="connsiteY2" fmla="*/ 2221221 h 2782979"/>
                <a:gd name="connsiteX3" fmla="*/ 200957 w 3985812"/>
                <a:gd name="connsiteY3" fmla="*/ 2579855 h 2782979"/>
                <a:gd name="connsiteX4" fmla="*/ 385046 w 3985812"/>
                <a:gd name="connsiteY4" fmla="*/ 2695896 h 2782979"/>
                <a:gd name="connsiteX5" fmla="*/ 1554281 w 3985812"/>
                <a:gd name="connsiteY5" fmla="*/ 2775533 h 2782979"/>
                <a:gd name="connsiteX6" fmla="*/ 3738859 w 3985812"/>
                <a:gd name="connsiteY6" fmla="*/ 2691196 h 2782979"/>
                <a:gd name="connsiteX7" fmla="*/ 3853337 w 3985812"/>
                <a:gd name="connsiteY7" fmla="*/ 2608548 h 2782979"/>
                <a:gd name="connsiteX8" fmla="*/ 3909830 w 3985812"/>
                <a:gd name="connsiteY8" fmla="*/ 2458057 h 2782979"/>
                <a:gd name="connsiteX9" fmla="*/ 3985812 w 3985812"/>
                <a:gd name="connsiteY9" fmla="*/ 1118458 h 2782979"/>
                <a:gd name="connsiteX10" fmla="*/ 3910297 w 3985812"/>
                <a:gd name="connsiteY10" fmla="*/ 438669 h 2782979"/>
                <a:gd name="connsiteX11" fmla="*/ 3858398 w 3985812"/>
                <a:gd name="connsiteY11" fmla="*/ 305552 h 2782979"/>
                <a:gd name="connsiteX12" fmla="*/ 3738859 w 3985812"/>
                <a:gd name="connsiteY12" fmla="*/ 160008 h 2782979"/>
                <a:gd name="connsiteX13" fmla="*/ 1766383 w 3985812"/>
                <a:gd name="connsiteY13" fmla="*/ 891 h 2782979"/>
                <a:gd name="connsiteX14" fmla="*/ 376476 w 3985812"/>
                <a:gd name="connsiteY14" fmla="*/ 156311 h 2782979"/>
                <a:gd name="connsiteX15" fmla="*/ 186513 w 3985812"/>
                <a:gd name="connsiteY15" fmla="*/ 263621 h 2782979"/>
                <a:gd name="connsiteX16" fmla="*/ 66192 w 3985812"/>
                <a:gd name="connsiteY16" fmla="*/ 470848 h 2782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85812" h="2782979">
                  <a:moveTo>
                    <a:pt x="66192" y="470848"/>
                  </a:moveTo>
                  <a:cubicBezTo>
                    <a:pt x="-20528" y="761973"/>
                    <a:pt x="2876" y="1507017"/>
                    <a:pt x="2876" y="1507017"/>
                  </a:cubicBezTo>
                  <a:cubicBezTo>
                    <a:pt x="6626" y="1626491"/>
                    <a:pt x="14804" y="1894749"/>
                    <a:pt x="63029" y="2221221"/>
                  </a:cubicBezTo>
                  <a:cubicBezTo>
                    <a:pt x="80123" y="2336875"/>
                    <a:pt x="104266" y="2473636"/>
                    <a:pt x="200957" y="2579855"/>
                  </a:cubicBezTo>
                  <a:cubicBezTo>
                    <a:pt x="264514" y="2649669"/>
                    <a:pt x="336218" y="2680827"/>
                    <a:pt x="385046" y="2695896"/>
                  </a:cubicBezTo>
                  <a:cubicBezTo>
                    <a:pt x="774474" y="2736982"/>
                    <a:pt x="1164220" y="2763528"/>
                    <a:pt x="1554281" y="2775533"/>
                  </a:cubicBezTo>
                  <a:cubicBezTo>
                    <a:pt x="2281329" y="2797925"/>
                    <a:pt x="3009522" y="2769812"/>
                    <a:pt x="3738859" y="2691196"/>
                  </a:cubicBezTo>
                  <a:cubicBezTo>
                    <a:pt x="3738859" y="2691196"/>
                    <a:pt x="3802808" y="2676567"/>
                    <a:pt x="3853337" y="2608548"/>
                  </a:cubicBezTo>
                  <a:cubicBezTo>
                    <a:pt x="3889814" y="2559435"/>
                    <a:pt x="3903294" y="2503544"/>
                    <a:pt x="3909830" y="2458057"/>
                  </a:cubicBezTo>
                  <a:cubicBezTo>
                    <a:pt x="3928641" y="2327088"/>
                    <a:pt x="3959682" y="1814583"/>
                    <a:pt x="3985812" y="1118458"/>
                  </a:cubicBezTo>
                  <a:cubicBezTo>
                    <a:pt x="3984592" y="1088621"/>
                    <a:pt x="3965556" y="643678"/>
                    <a:pt x="3910297" y="438669"/>
                  </a:cubicBezTo>
                  <a:cubicBezTo>
                    <a:pt x="3902857" y="411032"/>
                    <a:pt x="3889242" y="361742"/>
                    <a:pt x="3858398" y="305552"/>
                  </a:cubicBezTo>
                  <a:cubicBezTo>
                    <a:pt x="3858398" y="305552"/>
                    <a:pt x="3812944" y="222746"/>
                    <a:pt x="3738859" y="160008"/>
                  </a:cubicBezTo>
                  <a:cubicBezTo>
                    <a:pt x="3565389" y="13143"/>
                    <a:pt x="2179186" y="13389"/>
                    <a:pt x="1766383" y="891"/>
                  </a:cubicBezTo>
                  <a:cubicBezTo>
                    <a:pt x="1766383" y="891"/>
                    <a:pt x="1032121" y="-21342"/>
                    <a:pt x="376476" y="156311"/>
                  </a:cubicBezTo>
                  <a:cubicBezTo>
                    <a:pt x="353839" y="162437"/>
                    <a:pt x="263911" y="186818"/>
                    <a:pt x="186513" y="263621"/>
                  </a:cubicBezTo>
                  <a:cubicBezTo>
                    <a:pt x="150232" y="299620"/>
                    <a:pt x="126451" y="337485"/>
                    <a:pt x="66192" y="470848"/>
                  </a:cubicBezTo>
                  <a:close/>
                </a:path>
              </a:pathLst>
            </a:custGeom>
            <a:noFill/>
            <a:ln w="6350" cap="rnd">
              <a:solidFill>
                <a:schemeClr val="accent4">
                  <a:lumMod val="60000"/>
                  <a:lumOff val="4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zh-CN" altLang="en-US" sz="1600"/>
            </a:p>
          </p:txBody>
        </p: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B4015FC9-E1E3-40A0-A376-F7353F2B1717}"/>
                </a:ext>
              </a:extLst>
            </p:cNvPr>
            <p:cNvGrpSpPr/>
            <p:nvPr/>
          </p:nvGrpSpPr>
          <p:grpSpPr>
            <a:xfrm>
              <a:off x="1859146" y="4202799"/>
              <a:ext cx="1310591" cy="347234"/>
              <a:chOff x="1964773" y="3742453"/>
              <a:chExt cx="1576146" cy="417591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2" name="矩形: 圆角 171">
                <a:extLst>
                  <a:ext uri="{FF2B5EF4-FFF2-40B4-BE49-F238E27FC236}">
                    <a16:creationId xmlns:a16="http://schemas.microsoft.com/office/drawing/2014/main" id="{62DDD707-A11D-4A36-B762-3D41EF8BD25E}"/>
                  </a:ext>
                </a:extLst>
              </p:cNvPr>
              <p:cNvSpPr/>
              <p:nvPr/>
            </p:nvSpPr>
            <p:spPr>
              <a:xfrm>
                <a:off x="1964773" y="3742453"/>
                <a:ext cx="1576146" cy="417591"/>
              </a:xfrm>
              <a:prstGeom prst="roundRect">
                <a:avLst>
                  <a:gd name="adj" fmla="val 50000"/>
                </a:avLst>
              </a:prstGeom>
              <a:solidFill>
                <a:srgbClr val="ECA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3" name="矩形: 圆角 172">
                <a:extLst>
                  <a:ext uri="{FF2B5EF4-FFF2-40B4-BE49-F238E27FC236}">
                    <a16:creationId xmlns:a16="http://schemas.microsoft.com/office/drawing/2014/main" id="{95E1573A-935D-4110-940B-8385254A645F}"/>
                  </a:ext>
                </a:extLst>
              </p:cNvPr>
              <p:cNvSpPr/>
              <p:nvPr/>
            </p:nvSpPr>
            <p:spPr>
              <a:xfrm>
                <a:off x="1983226" y="3761457"/>
                <a:ext cx="1539240" cy="37958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EEBF7A"/>
                  </a:gs>
                  <a:gs pos="50000">
                    <a:srgbClr val="F7DBA9"/>
                  </a:gs>
                  <a:gs pos="100000">
                    <a:srgbClr val="F2CD97"/>
                  </a:gs>
                </a:gsLst>
                <a:lin ang="5400000" scaled="0"/>
              </a:gradFill>
              <a:ln w="6350">
                <a:solidFill>
                  <a:srgbClr val="D092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74" name="矩形: 圆角 173">
                <a:extLst>
                  <a:ext uri="{FF2B5EF4-FFF2-40B4-BE49-F238E27FC236}">
                    <a16:creationId xmlns:a16="http://schemas.microsoft.com/office/drawing/2014/main" id="{9B67A770-3259-41B0-B121-27B62C65E3B8}"/>
                  </a:ext>
                </a:extLst>
              </p:cNvPr>
              <p:cNvSpPr/>
              <p:nvPr/>
            </p:nvSpPr>
            <p:spPr>
              <a:xfrm>
                <a:off x="2029945" y="3791151"/>
                <a:ext cx="1446680" cy="320194"/>
              </a:xfrm>
              <a:prstGeom prst="roundRect">
                <a:avLst>
                  <a:gd name="adj" fmla="val 50000"/>
                </a:avLst>
              </a:prstGeom>
              <a:noFill/>
              <a:ln w="6350">
                <a:solidFill>
                  <a:schemeClr val="accent2">
                    <a:lumMod val="50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230E15DA-6F17-4691-BAE5-5A8230BB1EB1}"/>
                </a:ext>
              </a:extLst>
            </p:cNvPr>
            <p:cNvSpPr txBox="1"/>
            <p:nvPr/>
          </p:nvSpPr>
          <p:spPr>
            <a:xfrm>
              <a:off x="2027770" y="418655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n w="9525">
                    <a:solidFill>
                      <a:srgbClr val="B27632"/>
                    </a:solidFill>
                  </a:ln>
                  <a:solidFill>
                    <a:srgbClr val="B27632"/>
                  </a:solidFill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冲锋上前</a:t>
              </a: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84260CED-5162-49A2-8736-783C2D2E5BDA}"/>
              </a:ext>
            </a:extLst>
          </p:cNvPr>
          <p:cNvGrpSpPr/>
          <p:nvPr/>
        </p:nvGrpSpPr>
        <p:grpSpPr>
          <a:xfrm>
            <a:off x="271201" y="349186"/>
            <a:ext cx="3374355" cy="1173601"/>
            <a:chOff x="3411290" y="302578"/>
            <a:chExt cx="4361110" cy="1516795"/>
          </a:xfrm>
        </p:grpSpPr>
        <p:grpSp>
          <p:nvGrpSpPr>
            <p:cNvPr id="176" name="组合 175">
              <a:extLst>
                <a:ext uri="{FF2B5EF4-FFF2-40B4-BE49-F238E27FC236}">
                  <a16:creationId xmlns:a16="http://schemas.microsoft.com/office/drawing/2014/main" id="{379EEE52-639C-4319-8C32-130E02A3B95E}"/>
                </a:ext>
              </a:extLst>
            </p:cNvPr>
            <p:cNvGrpSpPr/>
            <p:nvPr/>
          </p:nvGrpSpPr>
          <p:grpSpPr>
            <a:xfrm>
              <a:off x="3781377" y="302578"/>
              <a:ext cx="3661721" cy="1297621"/>
              <a:chOff x="1468633" y="302694"/>
              <a:chExt cx="9815197" cy="4097856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2AFC8EC2-1DE1-4577-A712-7EEDA4599BAD}"/>
                  </a:ext>
                </a:extLst>
              </p:cNvPr>
              <p:cNvSpPr/>
              <p:nvPr/>
            </p:nvSpPr>
            <p:spPr>
              <a:xfrm>
                <a:off x="1577954" y="476250"/>
                <a:ext cx="9705876" cy="3924300"/>
              </a:xfrm>
              <a:custGeom>
                <a:avLst/>
                <a:gdLst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0 w 6850517"/>
                  <a:gd name="connsiteY4" fmla="*/ 298018 h 2766317"/>
                  <a:gd name="connsiteX5" fmla="*/ 3427377 w 6850517"/>
                  <a:gd name="connsiteY5" fmla="*/ 404 h 2766317"/>
                  <a:gd name="connsiteX0" fmla="*/ 3427377 w 6850517"/>
                  <a:gd name="connsiteY0" fmla="*/ 404 h 2766317"/>
                  <a:gd name="connsiteX1" fmla="*/ 6850517 w 6850517"/>
                  <a:gd name="connsiteY1" fmla="*/ 343339 h 2766317"/>
                  <a:gd name="connsiteX2" fmla="*/ 6376785 w 6850517"/>
                  <a:gd name="connsiteY2" fmla="*/ 2766317 h 2766317"/>
                  <a:gd name="connsiteX3" fmla="*/ 441633 w 6850517"/>
                  <a:gd name="connsiteY3" fmla="*/ 2727051 h 2766317"/>
                  <a:gd name="connsiteX4" fmla="*/ 6805 w 6850517"/>
                  <a:gd name="connsiteY4" fmla="*/ 356847 h 2766317"/>
                  <a:gd name="connsiteX5" fmla="*/ 0 w 6850517"/>
                  <a:gd name="connsiteY5" fmla="*/ 298018 h 2766317"/>
                  <a:gd name="connsiteX6" fmla="*/ 3427377 w 6850517"/>
                  <a:gd name="connsiteY6" fmla="*/ 404 h 2766317"/>
                  <a:gd name="connsiteX0" fmla="*/ 3632656 w 7055796"/>
                  <a:gd name="connsiteY0" fmla="*/ 303 h 2766216"/>
                  <a:gd name="connsiteX1" fmla="*/ 7055796 w 7055796"/>
                  <a:gd name="connsiteY1" fmla="*/ 343238 h 2766216"/>
                  <a:gd name="connsiteX2" fmla="*/ 6582064 w 7055796"/>
                  <a:gd name="connsiteY2" fmla="*/ 2766216 h 2766216"/>
                  <a:gd name="connsiteX3" fmla="*/ 646912 w 7055796"/>
                  <a:gd name="connsiteY3" fmla="*/ 2726950 h 2766216"/>
                  <a:gd name="connsiteX4" fmla="*/ 212084 w 7055796"/>
                  <a:gd name="connsiteY4" fmla="*/ 356746 h 2766216"/>
                  <a:gd name="connsiteX5" fmla="*/ 205279 w 7055796"/>
                  <a:gd name="connsiteY5" fmla="*/ 297917 h 2766216"/>
                  <a:gd name="connsiteX6" fmla="*/ 269234 w 7055796"/>
                  <a:gd name="connsiteY6" fmla="*/ 282927 h 2766216"/>
                  <a:gd name="connsiteX7" fmla="*/ 3632656 w 7055796"/>
                  <a:gd name="connsiteY7" fmla="*/ 303 h 2766216"/>
                  <a:gd name="connsiteX0" fmla="*/ 3427377 w 6850517"/>
                  <a:gd name="connsiteY0" fmla="*/ 303 h 2766216"/>
                  <a:gd name="connsiteX1" fmla="*/ 6850517 w 6850517"/>
                  <a:gd name="connsiteY1" fmla="*/ 343238 h 2766216"/>
                  <a:gd name="connsiteX2" fmla="*/ 6376785 w 6850517"/>
                  <a:gd name="connsiteY2" fmla="*/ 2766216 h 2766216"/>
                  <a:gd name="connsiteX3" fmla="*/ 441633 w 6850517"/>
                  <a:gd name="connsiteY3" fmla="*/ 2726950 h 2766216"/>
                  <a:gd name="connsiteX4" fmla="*/ 6805 w 6850517"/>
                  <a:gd name="connsiteY4" fmla="*/ 356746 h 2766216"/>
                  <a:gd name="connsiteX5" fmla="*/ 0 w 6850517"/>
                  <a:gd name="connsiteY5" fmla="*/ 297917 h 2766216"/>
                  <a:gd name="connsiteX6" fmla="*/ 63955 w 6850517"/>
                  <a:gd name="connsiteY6" fmla="*/ 282927 h 2766216"/>
                  <a:gd name="connsiteX7" fmla="*/ 3427377 w 6850517"/>
                  <a:gd name="connsiteY7" fmla="*/ 303 h 2766216"/>
                  <a:gd name="connsiteX0" fmla="*/ 3420572 w 6843712"/>
                  <a:gd name="connsiteY0" fmla="*/ 303 h 2766216"/>
                  <a:gd name="connsiteX1" fmla="*/ 6843712 w 6843712"/>
                  <a:gd name="connsiteY1" fmla="*/ 343238 h 2766216"/>
                  <a:gd name="connsiteX2" fmla="*/ 6369980 w 6843712"/>
                  <a:gd name="connsiteY2" fmla="*/ 2766216 h 2766216"/>
                  <a:gd name="connsiteX3" fmla="*/ 434828 w 6843712"/>
                  <a:gd name="connsiteY3" fmla="*/ 2726950 h 2766216"/>
                  <a:gd name="connsiteX4" fmla="*/ 0 w 6843712"/>
                  <a:gd name="connsiteY4" fmla="*/ 356746 h 2766216"/>
                  <a:gd name="connsiteX5" fmla="*/ 7483 w 6843712"/>
                  <a:gd name="connsiteY5" fmla="*/ 314586 h 2766216"/>
                  <a:gd name="connsiteX6" fmla="*/ 57150 w 6843712"/>
                  <a:gd name="connsiteY6" fmla="*/ 282927 h 2766216"/>
                  <a:gd name="connsiteX7" fmla="*/ 3420572 w 6843712"/>
                  <a:gd name="connsiteY7" fmla="*/ 303 h 2766216"/>
                  <a:gd name="connsiteX0" fmla="*/ 3420572 w 6843712"/>
                  <a:gd name="connsiteY0" fmla="*/ 357 h 2766270"/>
                  <a:gd name="connsiteX1" fmla="*/ 6843712 w 6843712"/>
                  <a:gd name="connsiteY1" fmla="*/ 343292 h 2766270"/>
                  <a:gd name="connsiteX2" fmla="*/ 6369980 w 6843712"/>
                  <a:gd name="connsiteY2" fmla="*/ 2766270 h 2766270"/>
                  <a:gd name="connsiteX3" fmla="*/ 434828 w 6843712"/>
                  <a:gd name="connsiteY3" fmla="*/ 2727004 h 2766270"/>
                  <a:gd name="connsiteX4" fmla="*/ 0 w 6843712"/>
                  <a:gd name="connsiteY4" fmla="*/ 356800 h 2766270"/>
                  <a:gd name="connsiteX5" fmla="*/ 7483 w 6843712"/>
                  <a:gd name="connsiteY5" fmla="*/ 314640 h 2766270"/>
                  <a:gd name="connsiteX6" fmla="*/ 83343 w 6843712"/>
                  <a:gd name="connsiteY6" fmla="*/ 278218 h 2766270"/>
                  <a:gd name="connsiteX7" fmla="*/ 3420572 w 6843712"/>
                  <a:gd name="connsiteY7" fmla="*/ 357 h 2766270"/>
                  <a:gd name="connsiteX0" fmla="*/ 3413089 w 6836229"/>
                  <a:gd name="connsiteY0" fmla="*/ 357 h 2766270"/>
                  <a:gd name="connsiteX1" fmla="*/ 6836229 w 6836229"/>
                  <a:gd name="connsiteY1" fmla="*/ 343292 h 2766270"/>
                  <a:gd name="connsiteX2" fmla="*/ 6362497 w 6836229"/>
                  <a:gd name="connsiteY2" fmla="*/ 2766270 h 2766270"/>
                  <a:gd name="connsiteX3" fmla="*/ 427345 w 6836229"/>
                  <a:gd name="connsiteY3" fmla="*/ 2727004 h 2766270"/>
                  <a:gd name="connsiteX4" fmla="*/ 13949 w 6836229"/>
                  <a:gd name="connsiteY4" fmla="*/ 428237 h 2766270"/>
                  <a:gd name="connsiteX5" fmla="*/ 0 w 6836229"/>
                  <a:gd name="connsiteY5" fmla="*/ 314640 h 2766270"/>
                  <a:gd name="connsiteX6" fmla="*/ 75860 w 6836229"/>
                  <a:gd name="connsiteY6" fmla="*/ 278218 h 2766270"/>
                  <a:gd name="connsiteX7" fmla="*/ 3413089 w 6836229"/>
                  <a:gd name="connsiteY7" fmla="*/ 357 h 2766270"/>
                  <a:gd name="connsiteX0" fmla="*/ 3399140 w 6822280"/>
                  <a:gd name="connsiteY0" fmla="*/ 357 h 2766270"/>
                  <a:gd name="connsiteX1" fmla="*/ 6822280 w 6822280"/>
                  <a:gd name="connsiteY1" fmla="*/ 343292 h 2766270"/>
                  <a:gd name="connsiteX2" fmla="*/ 6348548 w 6822280"/>
                  <a:gd name="connsiteY2" fmla="*/ 2766270 h 2766270"/>
                  <a:gd name="connsiteX3" fmla="*/ 413396 w 6822280"/>
                  <a:gd name="connsiteY3" fmla="*/ 2727004 h 2766270"/>
                  <a:gd name="connsiteX4" fmla="*/ 0 w 6822280"/>
                  <a:gd name="connsiteY4" fmla="*/ 428237 h 2766270"/>
                  <a:gd name="connsiteX5" fmla="*/ 7482 w 6822280"/>
                  <a:gd name="connsiteY5" fmla="*/ 324165 h 2766270"/>
                  <a:gd name="connsiteX6" fmla="*/ 61911 w 6822280"/>
                  <a:gd name="connsiteY6" fmla="*/ 278218 h 2766270"/>
                  <a:gd name="connsiteX7" fmla="*/ 3399140 w 6822280"/>
                  <a:gd name="connsiteY7" fmla="*/ 357 h 2766270"/>
                  <a:gd name="connsiteX0" fmla="*/ 3399140 w 6822280"/>
                  <a:gd name="connsiteY0" fmla="*/ 231 h 2766144"/>
                  <a:gd name="connsiteX1" fmla="*/ 6822280 w 6822280"/>
                  <a:gd name="connsiteY1" fmla="*/ 343166 h 2766144"/>
                  <a:gd name="connsiteX2" fmla="*/ 6348548 w 6822280"/>
                  <a:gd name="connsiteY2" fmla="*/ 2766144 h 2766144"/>
                  <a:gd name="connsiteX3" fmla="*/ 413396 w 6822280"/>
                  <a:gd name="connsiteY3" fmla="*/ 2726878 h 2766144"/>
                  <a:gd name="connsiteX4" fmla="*/ 0 w 6822280"/>
                  <a:gd name="connsiteY4" fmla="*/ 428111 h 2766144"/>
                  <a:gd name="connsiteX5" fmla="*/ 7482 w 6822280"/>
                  <a:gd name="connsiteY5" fmla="*/ 324039 h 2766144"/>
                  <a:gd name="connsiteX6" fmla="*/ 92867 w 6822280"/>
                  <a:gd name="connsiteY6" fmla="*/ 289998 h 2766144"/>
                  <a:gd name="connsiteX7" fmla="*/ 3399140 w 6822280"/>
                  <a:gd name="connsiteY7" fmla="*/ 231 h 2766144"/>
                  <a:gd name="connsiteX0" fmla="*/ 3577754 w 7000894"/>
                  <a:gd name="connsiteY0" fmla="*/ 231 h 2766144"/>
                  <a:gd name="connsiteX1" fmla="*/ 7000894 w 7000894"/>
                  <a:gd name="connsiteY1" fmla="*/ 343166 h 2766144"/>
                  <a:gd name="connsiteX2" fmla="*/ 6527162 w 7000894"/>
                  <a:gd name="connsiteY2" fmla="*/ 2766144 h 2766144"/>
                  <a:gd name="connsiteX3" fmla="*/ 592010 w 7000894"/>
                  <a:gd name="connsiteY3" fmla="*/ 2726878 h 2766144"/>
                  <a:gd name="connsiteX4" fmla="*/ 178614 w 7000894"/>
                  <a:gd name="connsiteY4" fmla="*/ 428111 h 2766144"/>
                  <a:gd name="connsiteX5" fmla="*/ 186096 w 7000894"/>
                  <a:gd name="connsiteY5" fmla="*/ 324039 h 2766144"/>
                  <a:gd name="connsiteX6" fmla="*/ 271481 w 7000894"/>
                  <a:gd name="connsiteY6" fmla="*/ 289998 h 2766144"/>
                  <a:gd name="connsiteX7" fmla="*/ 3577754 w 7000894"/>
                  <a:gd name="connsiteY7" fmla="*/ 231 h 2766144"/>
                  <a:gd name="connsiteX0" fmla="*/ 3430744 w 6853884"/>
                  <a:gd name="connsiteY0" fmla="*/ 231 h 2766144"/>
                  <a:gd name="connsiteX1" fmla="*/ 6853884 w 6853884"/>
                  <a:gd name="connsiteY1" fmla="*/ 343166 h 2766144"/>
                  <a:gd name="connsiteX2" fmla="*/ 6380152 w 6853884"/>
                  <a:gd name="connsiteY2" fmla="*/ 2766144 h 2766144"/>
                  <a:gd name="connsiteX3" fmla="*/ 445000 w 6853884"/>
                  <a:gd name="connsiteY3" fmla="*/ 2726878 h 2766144"/>
                  <a:gd name="connsiteX4" fmla="*/ 31604 w 6853884"/>
                  <a:gd name="connsiteY4" fmla="*/ 428111 h 2766144"/>
                  <a:gd name="connsiteX5" fmla="*/ 39086 w 6853884"/>
                  <a:gd name="connsiteY5" fmla="*/ 324039 h 2766144"/>
                  <a:gd name="connsiteX6" fmla="*/ 124471 w 6853884"/>
                  <a:gd name="connsiteY6" fmla="*/ 289998 h 2766144"/>
                  <a:gd name="connsiteX7" fmla="*/ 3430744 w 6853884"/>
                  <a:gd name="connsiteY7" fmla="*/ 231 h 2766144"/>
                  <a:gd name="connsiteX0" fmla="*/ 3401571 w 6824711"/>
                  <a:gd name="connsiteY0" fmla="*/ 231 h 2766144"/>
                  <a:gd name="connsiteX1" fmla="*/ 6824711 w 6824711"/>
                  <a:gd name="connsiteY1" fmla="*/ 343166 h 2766144"/>
                  <a:gd name="connsiteX2" fmla="*/ 6350979 w 6824711"/>
                  <a:gd name="connsiteY2" fmla="*/ 2766144 h 2766144"/>
                  <a:gd name="connsiteX3" fmla="*/ 415827 w 6824711"/>
                  <a:gd name="connsiteY3" fmla="*/ 2726878 h 2766144"/>
                  <a:gd name="connsiteX4" fmla="*/ 2431 w 6824711"/>
                  <a:gd name="connsiteY4" fmla="*/ 428111 h 2766144"/>
                  <a:gd name="connsiteX5" fmla="*/ 9913 w 6824711"/>
                  <a:gd name="connsiteY5" fmla="*/ 324039 h 2766144"/>
                  <a:gd name="connsiteX6" fmla="*/ 95298 w 6824711"/>
                  <a:gd name="connsiteY6" fmla="*/ 289998 h 2766144"/>
                  <a:gd name="connsiteX7" fmla="*/ 3401571 w 6824711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24218 w 6822348"/>
                  <a:gd name="connsiteY5" fmla="*/ 340708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407554 w 6830694"/>
                  <a:gd name="connsiteY0" fmla="*/ 231 h 2766144"/>
                  <a:gd name="connsiteX1" fmla="*/ 6830694 w 6830694"/>
                  <a:gd name="connsiteY1" fmla="*/ 343166 h 2766144"/>
                  <a:gd name="connsiteX2" fmla="*/ 6356962 w 6830694"/>
                  <a:gd name="connsiteY2" fmla="*/ 2766144 h 2766144"/>
                  <a:gd name="connsiteX3" fmla="*/ 421810 w 6830694"/>
                  <a:gd name="connsiteY3" fmla="*/ 2726878 h 2766144"/>
                  <a:gd name="connsiteX4" fmla="*/ 8414 w 6830694"/>
                  <a:gd name="connsiteY4" fmla="*/ 428111 h 2766144"/>
                  <a:gd name="connsiteX5" fmla="*/ 32564 w 6830694"/>
                  <a:gd name="connsiteY5" fmla="*/ 340708 h 2766144"/>
                  <a:gd name="connsiteX6" fmla="*/ 101281 w 6830694"/>
                  <a:gd name="connsiteY6" fmla="*/ 289998 h 2766144"/>
                  <a:gd name="connsiteX7" fmla="*/ 3407554 w 6830694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188 w 6822328"/>
                  <a:gd name="connsiteY0" fmla="*/ 231 h 2766144"/>
                  <a:gd name="connsiteX1" fmla="*/ 6822328 w 6822328"/>
                  <a:gd name="connsiteY1" fmla="*/ 343166 h 2766144"/>
                  <a:gd name="connsiteX2" fmla="*/ 6348596 w 6822328"/>
                  <a:gd name="connsiteY2" fmla="*/ 2766144 h 2766144"/>
                  <a:gd name="connsiteX3" fmla="*/ 413444 w 6822328"/>
                  <a:gd name="connsiteY3" fmla="*/ 2726878 h 2766144"/>
                  <a:gd name="connsiteX4" fmla="*/ 48 w 6822328"/>
                  <a:gd name="connsiteY4" fmla="*/ 428111 h 2766144"/>
                  <a:gd name="connsiteX5" fmla="*/ 24198 w 6822328"/>
                  <a:gd name="connsiteY5" fmla="*/ 340708 h 2766144"/>
                  <a:gd name="connsiteX6" fmla="*/ 92915 w 6822328"/>
                  <a:gd name="connsiteY6" fmla="*/ 289998 h 2766144"/>
                  <a:gd name="connsiteX7" fmla="*/ 3399188 w 6822328"/>
                  <a:gd name="connsiteY7" fmla="*/ 231 h 2766144"/>
                  <a:gd name="connsiteX0" fmla="*/ 3399208 w 6822348"/>
                  <a:gd name="connsiteY0" fmla="*/ 231 h 2766144"/>
                  <a:gd name="connsiteX1" fmla="*/ 6822348 w 6822348"/>
                  <a:gd name="connsiteY1" fmla="*/ 343166 h 2766144"/>
                  <a:gd name="connsiteX2" fmla="*/ 6348616 w 6822348"/>
                  <a:gd name="connsiteY2" fmla="*/ 2766144 h 2766144"/>
                  <a:gd name="connsiteX3" fmla="*/ 413464 w 6822348"/>
                  <a:gd name="connsiteY3" fmla="*/ 2726878 h 2766144"/>
                  <a:gd name="connsiteX4" fmla="*/ 68 w 6822348"/>
                  <a:gd name="connsiteY4" fmla="*/ 428111 h 2766144"/>
                  <a:gd name="connsiteX5" fmla="*/ 19456 w 6822348"/>
                  <a:gd name="connsiteY5" fmla="*/ 354995 h 2766144"/>
                  <a:gd name="connsiteX6" fmla="*/ 92935 w 6822348"/>
                  <a:gd name="connsiteY6" fmla="*/ 289998 h 2766144"/>
                  <a:gd name="connsiteX7" fmla="*/ 3399208 w 6822348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524 w 6822664"/>
                  <a:gd name="connsiteY0" fmla="*/ 231 h 2766144"/>
                  <a:gd name="connsiteX1" fmla="*/ 6822664 w 6822664"/>
                  <a:gd name="connsiteY1" fmla="*/ 343166 h 2766144"/>
                  <a:gd name="connsiteX2" fmla="*/ 6348932 w 6822664"/>
                  <a:gd name="connsiteY2" fmla="*/ 2766144 h 2766144"/>
                  <a:gd name="connsiteX3" fmla="*/ 413780 w 6822664"/>
                  <a:gd name="connsiteY3" fmla="*/ 2726878 h 2766144"/>
                  <a:gd name="connsiteX4" fmla="*/ 384 w 6822664"/>
                  <a:gd name="connsiteY4" fmla="*/ 428111 h 2766144"/>
                  <a:gd name="connsiteX5" fmla="*/ 10247 w 6822664"/>
                  <a:gd name="connsiteY5" fmla="*/ 333563 h 2766144"/>
                  <a:gd name="connsiteX6" fmla="*/ 93251 w 6822664"/>
                  <a:gd name="connsiteY6" fmla="*/ 289998 h 2766144"/>
                  <a:gd name="connsiteX7" fmla="*/ 3399524 w 6822664"/>
                  <a:gd name="connsiteY7" fmla="*/ 231 h 2766144"/>
                  <a:gd name="connsiteX0" fmla="*/ 3399228 w 6822368"/>
                  <a:gd name="connsiteY0" fmla="*/ 231 h 2766144"/>
                  <a:gd name="connsiteX1" fmla="*/ 6822368 w 6822368"/>
                  <a:gd name="connsiteY1" fmla="*/ 343166 h 2766144"/>
                  <a:gd name="connsiteX2" fmla="*/ 6348636 w 6822368"/>
                  <a:gd name="connsiteY2" fmla="*/ 2766144 h 2766144"/>
                  <a:gd name="connsiteX3" fmla="*/ 413484 w 6822368"/>
                  <a:gd name="connsiteY3" fmla="*/ 2726878 h 2766144"/>
                  <a:gd name="connsiteX4" fmla="*/ 88 w 6822368"/>
                  <a:gd name="connsiteY4" fmla="*/ 428111 h 2766144"/>
                  <a:gd name="connsiteX5" fmla="*/ 17095 w 6822368"/>
                  <a:gd name="connsiteY5" fmla="*/ 340707 h 2766144"/>
                  <a:gd name="connsiteX6" fmla="*/ 92955 w 6822368"/>
                  <a:gd name="connsiteY6" fmla="*/ 289998 h 2766144"/>
                  <a:gd name="connsiteX7" fmla="*/ 3399228 w 6822368"/>
                  <a:gd name="connsiteY7" fmla="*/ 231 h 2766144"/>
                  <a:gd name="connsiteX0" fmla="*/ 3399228 w 6967508"/>
                  <a:gd name="connsiteY0" fmla="*/ 231 h 2766144"/>
                  <a:gd name="connsiteX1" fmla="*/ 6641072 w 6967508"/>
                  <a:gd name="connsiteY1" fmla="*/ 304800 h 2766144"/>
                  <a:gd name="connsiteX2" fmla="*/ 6822368 w 6967508"/>
                  <a:gd name="connsiteY2" fmla="*/ 343166 h 2766144"/>
                  <a:gd name="connsiteX3" fmla="*/ 6348636 w 6967508"/>
                  <a:gd name="connsiteY3" fmla="*/ 2766144 h 2766144"/>
                  <a:gd name="connsiteX4" fmla="*/ 413484 w 6967508"/>
                  <a:gd name="connsiteY4" fmla="*/ 2726878 h 2766144"/>
                  <a:gd name="connsiteX5" fmla="*/ 88 w 6967508"/>
                  <a:gd name="connsiteY5" fmla="*/ 428111 h 2766144"/>
                  <a:gd name="connsiteX6" fmla="*/ 17095 w 6967508"/>
                  <a:gd name="connsiteY6" fmla="*/ 340707 h 2766144"/>
                  <a:gd name="connsiteX7" fmla="*/ 92955 w 6967508"/>
                  <a:gd name="connsiteY7" fmla="*/ 289998 h 2766144"/>
                  <a:gd name="connsiteX8" fmla="*/ 3399228 w 6967508"/>
                  <a:gd name="connsiteY8" fmla="*/ 231 h 2766144"/>
                  <a:gd name="connsiteX0" fmla="*/ 3399228 w 6945512"/>
                  <a:gd name="connsiteY0" fmla="*/ 231 h 2766144"/>
                  <a:gd name="connsiteX1" fmla="*/ 6641072 w 6945512"/>
                  <a:gd name="connsiteY1" fmla="*/ 304800 h 2766144"/>
                  <a:gd name="connsiteX2" fmla="*/ 6822368 w 6945512"/>
                  <a:gd name="connsiteY2" fmla="*/ 343166 h 2766144"/>
                  <a:gd name="connsiteX3" fmla="*/ 6768072 w 6945512"/>
                  <a:gd name="connsiteY3" fmla="*/ 631825 h 2766144"/>
                  <a:gd name="connsiteX4" fmla="*/ 6348636 w 6945512"/>
                  <a:gd name="connsiteY4" fmla="*/ 2766144 h 2766144"/>
                  <a:gd name="connsiteX5" fmla="*/ 413484 w 6945512"/>
                  <a:gd name="connsiteY5" fmla="*/ 2726878 h 2766144"/>
                  <a:gd name="connsiteX6" fmla="*/ 88 w 6945512"/>
                  <a:gd name="connsiteY6" fmla="*/ 428111 h 2766144"/>
                  <a:gd name="connsiteX7" fmla="*/ 17095 w 6945512"/>
                  <a:gd name="connsiteY7" fmla="*/ 340707 h 2766144"/>
                  <a:gd name="connsiteX8" fmla="*/ 92955 w 6945512"/>
                  <a:gd name="connsiteY8" fmla="*/ 289998 h 2766144"/>
                  <a:gd name="connsiteX9" fmla="*/ 3399228 w 6945512"/>
                  <a:gd name="connsiteY9" fmla="*/ 231 h 2766144"/>
                  <a:gd name="connsiteX0" fmla="*/ 3399228 w 6822368"/>
                  <a:gd name="connsiteY0" fmla="*/ 231 h 2766144"/>
                  <a:gd name="connsiteX1" fmla="*/ 6641072 w 6822368"/>
                  <a:gd name="connsiteY1" fmla="*/ 304800 h 2766144"/>
                  <a:gd name="connsiteX2" fmla="*/ 6822368 w 6822368"/>
                  <a:gd name="connsiteY2" fmla="*/ 343166 h 2766144"/>
                  <a:gd name="connsiteX3" fmla="*/ 6768072 w 6822368"/>
                  <a:gd name="connsiteY3" fmla="*/ 631825 h 2766144"/>
                  <a:gd name="connsiteX4" fmla="*/ 6348636 w 6822368"/>
                  <a:gd name="connsiteY4" fmla="*/ 2766144 h 2766144"/>
                  <a:gd name="connsiteX5" fmla="*/ 413484 w 6822368"/>
                  <a:gd name="connsiteY5" fmla="*/ 2726878 h 2766144"/>
                  <a:gd name="connsiteX6" fmla="*/ 88 w 6822368"/>
                  <a:gd name="connsiteY6" fmla="*/ 428111 h 2766144"/>
                  <a:gd name="connsiteX7" fmla="*/ 17095 w 6822368"/>
                  <a:gd name="connsiteY7" fmla="*/ 340707 h 2766144"/>
                  <a:gd name="connsiteX8" fmla="*/ 92955 w 6822368"/>
                  <a:gd name="connsiteY8" fmla="*/ 289998 h 2766144"/>
                  <a:gd name="connsiteX9" fmla="*/ 3399228 w 68223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1619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809668"/>
                  <a:gd name="connsiteY0" fmla="*/ 231 h 2766144"/>
                  <a:gd name="connsiteX1" fmla="*/ 6641072 w 6809668"/>
                  <a:gd name="connsiteY1" fmla="*/ 304800 h 2766144"/>
                  <a:gd name="connsiteX2" fmla="*/ 6809668 w 6809668"/>
                  <a:gd name="connsiteY2" fmla="*/ 435241 h 2766144"/>
                  <a:gd name="connsiteX3" fmla="*/ 6768072 w 6809668"/>
                  <a:gd name="connsiteY3" fmla="*/ 631825 h 2766144"/>
                  <a:gd name="connsiteX4" fmla="*/ 6348636 w 6809668"/>
                  <a:gd name="connsiteY4" fmla="*/ 2766144 h 2766144"/>
                  <a:gd name="connsiteX5" fmla="*/ 413484 w 6809668"/>
                  <a:gd name="connsiteY5" fmla="*/ 2726878 h 2766144"/>
                  <a:gd name="connsiteX6" fmla="*/ 88 w 6809668"/>
                  <a:gd name="connsiteY6" fmla="*/ 428111 h 2766144"/>
                  <a:gd name="connsiteX7" fmla="*/ 17095 w 6809668"/>
                  <a:gd name="connsiteY7" fmla="*/ 340707 h 2766144"/>
                  <a:gd name="connsiteX8" fmla="*/ 92955 w 6809668"/>
                  <a:gd name="connsiteY8" fmla="*/ 289998 h 2766144"/>
                  <a:gd name="connsiteX9" fmla="*/ 3399228 w 6809668"/>
                  <a:gd name="connsiteY9" fmla="*/ 231 h 2766144"/>
                  <a:gd name="connsiteX0" fmla="*/ 3399228 w 6793944"/>
                  <a:gd name="connsiteY0" fmla="*/ 231 h 2766144"/>
                  <a:gd name="connsiteX1" fmla="*/ 6641072 w 6793944"/>
                  <a:gd name="connsiteY1" fmla="*/ 304800 h 2766144"/>
                  <a:gd name="connsiteX2" fmla="*/ 6793793 w 6793944"/>
                  <a:gd name="connsiteY2" fmla="*/ 428891 h 2766144"/>
                  <a:gd name="connsiteX3" fmla="*/ 6768072 w 6793944"/>
                  <a:gd name="connsiteY3" fmla="*/ 631825 h 2766144"/>
                  <a:gd name="connsiteX4" fmla="*/ 6348636 w 6793944"/>
                  <a:gd name="connsiteY4" fmla="*/ 2766144 h 2766144"/>
                  <a:gd name="connsiteX5" fmla="*/ 413484 w 6793944"/>
                  <a:gd name="connsiteY5" fmla="*/ 2726878 h 2766144"/>
                  <a:gd name="connsiteX6" fmla="*/ 88 w 6793944"/>
                  <a:gd name="connsiteY6" fmla="*/ 428111 h 2766144"/>
                  <a:gd name="connsiteX7" fmla="*/ 17095 w 6793944"/>
                  <a:gd name="connsiteY7" fmla="*/ 340707 h 2766144"/>
                  <a:gd name="connsiteX8" fmla="*/ 92955 w 6793944"/>
                  <a:gd name="connsiteY8" fmla="*/ 289998 h 2766144"/>
                  <a:gd name="connsiteX9" fmla="*/ 3399228 w 6793944"/>
                  <a:gd name="connsiteY9" fmla="*/ 231 h 2766144"/>
                  <a:gd name="connsiteX0" fmla="*/ 3399228 w 6793793"/>
                  <a:gd name="connsiteY0" fmla="*/ 231 h 2766144"/>
                  <a:gd name="connsiteX1" fmla="*/ 6641072 w 6793793"/>
                  <a:gd name="connsiteY1" fmla="*/ 304800 h 2766144"/>
                  <a:gd name="connsiteX2" fmla="*/ 6793793 w 6793793"/>
                  <a:gd name="connsiteY2" fmla="*/ 428891 h 2766144"/>
                  <a:gd name="connsiteX3" fmla="*/ 6768072 w 6793793"/>
                  <a:gd name="connsiteY3" fmla="*/ 631825 h 2766144"/>
                  <a:gd name="connsiteX4" fmla="*/ 6348636 w 6793793"/>
                  <a:gd name="connsiteY4" fmla="*/ 2766144 h 2766144"/>
                  <a:gd name="connsiteX5" fmla="*/ 413484 w 6793793"/>
                  <a:gd name="connsiteY5" fmla="*/ 2726878 h 2766144"/>
                  <a:gd name="connsiteX6" fmla="*/ 88 w 6793793"/>
                  <a:gd name="connsiteY6" fmla="*/ 428111 h 2766144"/>
                  <a:gd name="connsiteX7" fmla="*/ 17095 w 6793793"/>
                  <a:gd name="connsiteY7" fmla="*/ 340707 h 2766144"/>
                  <a:gd name="connsiteX8" fmla="*/ 92955 w 6793793"/>
                  <a:gd name="connsiteY8" fmla="*/ 289998 h 2766144"/>
                  <a:gd name="connsiteX9" fmla="*/ 3399228 w 6793793"/>
                  <a:gd name="connsiteY9" fmla="*/ 231 h 2766144"/>
                  <a:gd name="connsiteX0" fmla="*/ 3399228 w 6787443"/>
                  <a:gd name="connsiteY0" fmla="*/ 231 h 2766144"/>
                  <a:gd name="connsiteX1" fmla="*/ 6641072 w 6787443"/>
                  <a:gd name="connsiteY1" fmla="*/ 304800 h 2766144"/>
                  <a:gd name="connsiteX2" fmla="*/ 6787443 w 6787443"/>
                  <a:gd name="connsiteY2" fmla="*/ 438416 h 2766144"/>
                  <a:gd name="connsiteX3" fmla="*/ 6768072 w 6787443"/>
                  <a:gd name="connsiteY3" fmla="*/ 631825 h 2766144"/>
                  <a:gd name="connsiteX4" fmla="*/ 6348636 w 6787443"/>
                  <a:gd name="connsiteY4" fmla="*/ 2766144 h 2766144"/>
                  <a:gd name="connsiteX5" fmla="*/ 413484 w 6787443"/>
                  <a:gd name="connsiteY5" fmla="*/ 2726878 h 2766144"/>
                  <a:gd name="connsiteX6" fmla="*/ 88 w 6787443"/>
                  <a:gd name="connsiteY6" fmla="*/ 428111 h 2766144"/>
                  <a:gd name="connsiteX7" fmla="*/ 17095 w 6787443"/>
                  <a:gd name="connsiteY7" fmla="*/ 340707 h 2766144"/>
                  <a:gd name="connsiteX8" fmla="*/ 92955 w 6787443"/>
                  <a:gd name="connsiteY8" fmla="*/ 289998 h 2766144"/>
                  <a:gd name="connsiteX9" fmla="*/ 3399228 w 6787443"/>
                  <a:gd name="connsiteY9" fmla="*/ 231 h 2766144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48636 w 6787443"/>
                  <a:gd name="connsiteY4" fmla="*/ 2766144 h 2918535"/>
                  <a:gd name="connsiteX5" fmla="*/ 6228640 w 6787443"/>
                  <a:gd name="connsiteY5" fmla="*/ 2744313 h 2918535"/>
                  <a:gd name="connsiteX6" fmla="*/ 413484 w 6787443"/>
                  <a:gd name="connsiteY6" fmla="*/ 2726878 h 2918535"/>
                  <a:gd name="connsiteX7" fmla="*/ 88 w 6787443"/>
                  <a:gd name="connsiteY7" fmla="*/ 428111 h 2918535"/>
                  <a:gd name="connsiteX8" fmla="*/ 17095 w 6787443"/>
                  <a:gd name="connsiteY8" fmla="*/ 340707 h 2918535"/>
                  <a:gd name="connsiteX9" fmla="*/ 92955 w 6787443"/>
                  <a:gd name="connsiteY9" fmla="*/ 289998 h 2918535"/>
                  <a:gd name="connsiteX10" fmla="*/ 3399228 w 6787443"/>
                  <a:gd name="connsiteY10" fmla="*/ 231 h 2918535"/>
                  <a:gd name="connsiteX0" fmla="*/ 3399228 w 6787443"/>
                  <a:gd name="connsiteY0" fmla="*/ 231 h 2918535"/>
                  <a:gd name="connsiteX1" fmla="*/ 6641072 w 6787443"/>
                  <a:gd name="connsiteY1" fmla="*/ 304800 h 2918535"/>
                  <a:gd name="connsiteX2" fmla="*/ 6787443 w 6787443"/>
                  <a:gd name="connsiteY2" fmla="*/ 438416 h 2918535"/>
                  <a:gd name="connsiteX3" fmla="*/ 6768072 w 6787443"/>
                  <a:gd name="connsiteY3" fmla="*/ 631825 h 2918535"/>
                  <a:gd name="connsiteX4" fmla="*/ 6361990 w 6787443"/>
                  <a:gd name="connsiteY4" fmla="*/ 2687163 h 2918535"/>
                  <a:gd name="connsiteX5" fmla="*/ 6348636 w 6787443"/>
                  <a:gd name="connsiteY5" fmla="*/ 2766144 h 2918535"/>
                  <a:gd name="connsiteX6" fmla="*/ 6228640 w 6787443"/>
                  <a:gd name="connsiteY6" fmla="*/ 2744313 h 2918535"/>
                  <a:gd name="connsiteX7" fmla="*/ 413484 w 6787443"/>
                  <a:gd name="connsiteY7" fmla="*/ 2726878 h 2918535"/>
                  <a:gd name="connsiteX8" fmla="*/ 88 w 6787443"/>
                  <a:gd name="connsiteY8" fmla="*/ 428111 h 2918535"/>
                  <a:gd name="connsiteX9" fmla="*/ 17095 w 6787443"/>
                  <a:gd name="connsiteY9" fmla="*/ 340707 h 2918535"/>
                  <a:gd name="connsiteX10" fmla="*/ 92955 w 6787443"/>
                  <a:gd name="connsiteY10" fmla="*/ 289998 h 2918535"/>
                  <a:gd name="connsiteX11" fmla="*/ 3399228 w 6787443"/>
                  <a:gd name="connsiteY11" fmla="*/ 231 h 2918535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901576"/>
                  <a:gd name="connsiteX1" fmla="*/ 6641072 w 6787443"/>
                  <a:gd name="connsiteY1" fmla="*/ 304800 h 2901576"/>
                  <a:gd name="connsiteX2" fmla="*/ 6787443 w 6787443"/>
                  <a:gd name="connsiteY2" fmla="*/ 438416 h 2901576"/>
                  <a:gd name="connsiteX3" fmla="*/ 6768072 w 6787443"/>
                  <a:gd name="connsiteY3" fmla="*/ 631825 h 2901576"/>
                  <a:gd name="connsiteX4" fmla="*/ 6361990 w 6787443"/>
                  <a:gd name="connsiteY4" fmla="*/ 2687163 h 2901576"/>
                  <a:gd name="connsiteX5" fmla="*/ 6348636 w 6787443"/>
                  <a:gd name="connsiteY5" fmla="*/ 2766144 h 2901576"/>
                  <a:gd name="connsiteX6" fmla="*/ 6228640 w 6787443"/>
                  <a:gd name="connsiteY6" fmla="*/ 2744313 h 2901576"/>
                  <a:gd name="connsiteX7" fmla="*/ 413484 w 6787443"/>
                  <a:gd name="connsiteY7" fmla="*/ 2726878 h 2901576"/>
                  <a:gd name="connsiteX8" fmla="*/ 88 w 6787443"/>
                  <a:gd name="connsiteY8" fmla="*/ 428111 h 2901576"/>
                  <a:gd name="connsiteX9" fmla="*/ 17095 w 6787443"/>
                  <a:gd name="connsiteY9" fmla="*/ 340707 h 2901576"/>
                  <a:gd name="connsiteX10" fmla="*/ 92955 w 6787443"/>
                  <a:gd name="connsiteY10" fmla="*/ 289998 h 2901576"/>
                  <a:gd name="connsiteX11" fmla="*/ 3399228 w 6787443"/>
                  <a:gd name="connsiteY11" fmla="*/ 231 h 2901576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69904"/>
                  <a:gd name="connsiteX1" fmla="*/ 6641072 w 6787443"/>
                  <a:gd name="connsiteY1" fmla="*/ 304800 h 2769904"/>
                  <a:gd name="connsiteX2" fmla="*/ 6787443 w 6787443"/>
                  <a:gd name="connsiteY2" fmla="*/ 438416 h 2769904"/>
                  <a:gd name="connsiteX3" fmla="*/ 6768072 w 6787443"/>
                  <a:gd name="connsiteY3" fmla="*/ 631825 h 2769904"/>
                  <a:gd name="connsiteX4" fmla="*/ 6361990 w 6787443"/>
                  <a:gd name="connsiteY4" fmla="*/ 2687163 h 2769904"/>
                  <a:gd name="connsiteX5" fmla="*/ 6348636 w 6787443"/>
                  <a:gd name="connsiteY5" fmla="*/ 2766144 h 2769904"/>
                  <a:gd name="connsiteX6" fmla="*/ 6228640 w 6787443"/>
                  <a:gd name="connsiteY6" fmla="*/ 2744313 h 2769904"/>
                  <a:gd name="connsiteX7" fmla="*/ 413484 w 6787443"/>
                  <a:gd name="connsiteY7" fmla="*/ 2726878 h 2769904"/>
                  <a:gd name="connsiteX8" fmla="*/ 88 w 6787443"/>
                  <a:gd name="connsiteY8" fmla="*/ 428111 h 2769904"/>
                  <a:gd name="connsiteX9" fmla="*/ 17095 w 6787443"/>
                  <a:gd name="connsiteY9" fmla="*/ 340707 h 2769904"/>
                  <a:gd name="connsiteX10" fmla="*/ 92955 w 6787443"/>
                  <a:gd name="connsiteY10" fmla="*/ 289998 h 2769904"/>
                  <a:gd name="connsiteX11" fmla="*/ 3399228 w 6787443"/>
                  <a:gd name="connsiteY11" fmla="*/ 231 h 2769904"/>
                  <a:gd name="connsiteX0" fmla="*/ 3399228 w 6787443"/>
                  <a:gd name="connsiteY0" fmla="*/ 231 h 2756068"/>
                  <a:gd name="connsiteX1" fmla="*/ 6641072 w 6787443"/>
                  <a:gd name="connsiteY1" fmla="*/ 304800 h 2756068"/>
                  <a:gd name="connsiteX2" fmla="*/ 6787443 w 6787443"/>
                  <a:gd name="connsiteY2" fmla="*/ 438416 h 2756068"/>
                  <a:gd name="connsiteX3" fmla="*/ 6768072 w 6787443"/>
                  <a:gd name="connsiteY3" fmla="*/ 631825 h 2756068"/>
                  <a:gd name="connsiteX4" fmla="*/ 6361990 w 6787443"/>
                  <a:gd name="connsiteY4" fmla="*/ 2687163 h 2756068"/>
                  <a:gd name="connsiteX5" fmla="*/ 6320061 w 6787443"/>
                  <a:gd name="connsiteY5" fmla="*/ 2747094 h 2756068"/>
                  <a:gd name="connsiteX6" fmla="*/ 6228640 w 6787443"/>
                  <a:gd name="connsiteY6" fmla="*/ 2744313 h 2756068"/>
                  <a:gd name="connsiteX7" fmla="*/ 413484 w 6787443"/>
                  <a:gd name="connsiteY7" fmla="*/ 2726878 h 2756068"/>
                  <a:gd name="connsiteX8" fmla="*/ 88 w 6787443"/>
                  <a:gd name="connsiteY8" fmla="*/ 428111 h 2756068"/>
                  <a:gd name="connsiteX9" fmla="*/ 17095 w 6787443"/>
                  <a:gd name="connsiteY9" fmla="*/ 340707 h 2756068"/>
                  <a:gd name="connsiteX10" fmla="*/ 92955 w 6787443"/>
                  <a:gd name="connsiteY10" fmla="*/ 289998 h 2756068"/>
                  <a:gd name="connsiteX11" fmla="*/ 3399228 w 6787443"/>
                  <a:gd name="connsiteY11" fmla="*/ 231 h 2756068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20061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454"/>
                  <a:gd name="connsiteX1" fmla="*/ 6641072 w 6787443"/>
                  <a:gd name="connsiteY1" fmla="*/ 304800 h 2749454"/>
                  <a:gd name="connsiteX2" fmla="*/ 6787443 w 6787443"/>
                  <a:gd name="connsiteY2" fmla="*/ 438416 h 2749454"/>
                  <a:gd name="connsiteX3" fmla="*/ 6768072 w 6787443"/>
                  <a:gd name="connsiteY3" fmla="*/ 631825 h 2749454"/>
                  <a:gd name="connsiteX4" fmla="*/ 6361990 w 6787443"/>
                  <a:gd name="connsiteY4" fmla="*/ 2687163 h 2749454"/>
                  <a:gd name="connsiteX5" fmla="*/ 6335936 w 6787443"/>
                  <a:gd name="connsiteY5" fmla="*/ 2737569 h 2749454"/>
                  <a:gd name="connsiteX6" fmla="*/ 6228640 w 6787443"/>
                  <a:gd name="connsiteY6" fmla="*/ 2744313 h 2749454"/>
                  <a:gd name="connsiteX7" fmla="*/ 413484 w 6787443"/>
                  <a:gd name="connsiteY7" fmla="*/ 2726878 h 2749454"/>
                  <a:gd name="connsiteX8" fmla="*/ 88 w 6787443"/>
                  <a:gd name="connsiteY8" fmla="*/ 428111 h 2749454"/>
                  <a:gd name="connsiteX9" fmla="*/ 17095 w 6787443"/>
                  <a:gd name="connsiteY9" fmla="*/ 340707 h 2749454"/>
                  <a:gd name="connsiteX10" fmla="*/ 92955 w 6787443"/>
                  <a:gd name="connsiteY10" fmla="*/ 289998 h 2749454"/>
                  <a:gd name="connsiteX11" fmla="*/ 3399228 w 6787443"/>
                  <a:gd name="connsiteY11" fmla="*/ 231 h 2749454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51219"/>
                  <a:gd name="connsiteX1" fmla="*/ 6641072 w 6787443"/>
                  <a:gd name="connsiteY1" fmla="*/ 304800 h 2751219"/>
                  <a:gd name="connsiteX2" fmla="*/ 6787443 w 6787443"/>
                  <a:gd name="connsiteY2" fmla="*/ 438416 h 2751219"/>
                  <a:gd name="connsiteX3" fmla="*/ 6768072 w 6787443"/>
                  <a:gd name="connsiteY3" fmla="*/ 631825 h 2751219"/>
                  <a:gd name="connsiteX4" fmla="*/ 6361990 w 6787443"/>
                  <a:gd name="connsiteY4" fmla="*/ 2687163 h 2751219"/>
                  <a:gd name="connsiteX5" fmla="*/ 6304186 w 6787443"/>
                  <a:gd name="connsiteY5" fmla="*/ 2747094 h 2751219"/>
                  <a:gd name="connsiteX6" fmla="*/ 6228640 w 6787443"/>
                  <a:gd name="connsiteY6" fmla="*/ 2744313 h 2751219"/>
                  <a:gd name="connsiteX7" fmla="*/ 413484 w 6787443"/>
                  <a:gd name="connsiteY7" fmla="*/ 2726878 h 2751219"/>
                  <a:gd name="connsiteX8" fmla="*/ 88 w 6787443"/>
                  <a:gd name="connsiteY8" fmla="*/ 428111 h 2751219"/>
                  <a:gd name="connsiteX9" fmla="*/ 17095 w 6787443"/>
                  <a:gd name="connsiteY9" fmla="*/ 340707 h 2751219"/>
                  <a:gd name="connsiteX10" fmla="*/ 92955 w 6787443"/>
                  <a:gd name="connsiteY10" fmla="*/ 289998 h 2751219"/>
                  <a:gd name="connsiteX11" fmla="*/ 3399228 w 6787443"/>
                  <a:gd name="connsiteY11" fmla="*/ 231 h 2751219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07361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07361 w 6787443"/>
                  <a:gd name="connsiteY5" fmla="*/ 2740744 h 2744313"/>
                  <a:gd name="connsiteX6" fmla="*/ 6228640 w 6787443"/>
                  <a:gd name="connsiteY6" fmla="*/ 2744313 h 2744313"/>
                  <a:gd name="connsiteX7" fmla="*/ 413484 w 6787443"/>
                  <a:gd name="connsiteY7" fmla="*/ 2726878 h 2744313"/>
                  <a:gd name="connsiteX8" fmla="*/ 88 w 6787443"/>
                  <a:gd name="connsiteY8" fmla="*/ 428111 h 2744313"/>
                  <a:gd name="connsiteX9" fmla="*/ 17095 w 6787443"/>
                  <a:gd name="connsiteY9" fmla="*/ 340707 h 2744313"/>
                  <a:gd name="connsiteX10" fmla="*/ 92955 w 6787443"/>
                  <a:gd name="connsiteY10" fmla="*/ 289998 h 2744313"/>
                  <a:gd name="connsiteX11" fmla="*/ 3399228 w 6787443"/>
                  <a:gd name="connsiteY11" fmla="*/ 231 h 2744313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59794"/>
                  <a:gd name="connsiteX1" fmla="*/ 6641072 w 6787443"/>
                  <a:gd name="connsiteY1" fmla="*/ 304800 h 2759794"/>
                  <a:gd name="connsiteX2" fmla="*/ 6787443 w 6787443"/>
                  <a:gd name="connsiteY2" fmla="*/ 438416 h 2759794"/>
                  <a:gd name="connsiteX3" fmla="*/ 6768072 w 6787443"/>
                  <a:gd name="connsiteY3" fmla="*/ 631825 h 2759794"/>
                  <a:gd name="connsiteX4" fmla="*/ 6361990 w 6787443"/>
                  <a:gd name="connsiteY4" fmla="*/ 2687163 h 2759794"/>
                  <a:gd name="connsiteX5" fmla="*/ 6316886 w 6787443"/>
                  <a:gd name="connsiteY5" fmla="*/ 2759794 h 2759794"/>
                  <a:gd name="connsiteX6" fmla="*/ 6228640 w 6787443"/>
                  <a:gd name="connsiteY6" fmla="*/ 2744313 h 2759794"/>
                  <a:gd name="connsiteX7" fmla="*/ 413484 w 6787443"/>
                  <a:gd name="connsiteY7" fmla="*/ 2726878 h 2759794"/>
                  <a:gd name="connsiteX8" fmla="*/ 88 w 6787443"/>
                  <a:gd name="connsiteY8" fmla="*/ 428111 h 2759794"/>
                  <a:gd name="connsiteX9" fmla="*/ 17095 w 6787443"/>
                  <a:gd name="connsiteY9" fmla="*/ 340707 h 2759794"/>
                  <a:gd name="connsiteX10" fmla="*/ 92955 w 6787443"/>
                  <a:gd name="connsiteY10" fmla="*/ 289998 h 2759794"/>
                  <a:gd name="connsiteX11" fmla="*/ 3399228 w 6787443"/>
                  <a:gd name="connsiteY11" fmla="*/ 231 h 2759794"/>
                  <a:gd name="connsiteX0" fmla="*/ 3399228 w 6787443"/>
                  <a:gd name="connsiteY0" fmla="*/ 231 h 2749931"/>
                  <a:gd name="connsiteX1" fmla="*/ 6641072 w 6787443"/>
                  <a:gd name="connsiteY1" fmla="*/ 304800 h 2749931"/>
                  <a:gd name="connsiteX2" fmla="*/ 6787443 w 6787443"/>
                  <a:gd name="connsiteY2" fmla="*/ 438416 h 2749931"/>
                  <a:gd name="connsiteX3" fmla="*/ 6768072 w 6787443"/>
                  <a:gd name="connsiteY3" fmla="*/ 631825 h 2749931"/>
                  <a:gd name="connsiteX4" fmla="*/ 6361990 w 6787443"/>
                  <a:gd name="connsiteY4" fmla="*/ 2687163 h 2749931"/>
                  <a:gd name="connsiteX5" fmla="*/ 6319267 w 6787443"/>
                  <a:gd name="connsiteY5" fmla="*/ 2740744 h 2749931"/>
                  <a:gd name="connsiteX6" fmla="*/ 6228640 w 6787443"/>
                  <a:gd name="connsiteY6" fmla="*/ 2744313 h 2749931"/>
                  <a:gd name="connsiteX7" fmla="*/ 413484 w 6787443"/>
                  <a:gd name="connsiteY7" fmla="*/ 2726878 h 2749931"/>
                  <a:gd name="connsiteX8" fmla="*/ 88 w 6787443"/>
                  <a:gd name="connsiteY8" fmla="*/ 428111 h 2749931"/>
                  <a:gd name="connsiteX9" fmla="*/ 17095 w 6787443"/>
                  <a:gd name="connsiteY9" fmla="*/ 340707 h 2749931"/>
                  <a:gd name="connsiteX10" fmla="*/ 92955 w 6787443"/>
                  <a:gd name="connsiteY10" fmla="*/ 289998 h 2749931"/>
                  <a:gd name="connsiteX11" fmla="*/ 3399228 w 6787443"/>
                  <a:gd name="connsiteY11" fmla="*/ 231 h 2749931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2880"/>
                  <a:gd name="connsiteX1" fmla="*/ 6641072 w 6787443"/>
                  <a:gd name="connsiteY1" fmla="*/ 304800 h 2752880"/>
                  <a:gd name="connsiteX2" fmla="*/ 6787443 w 6787443"/>
                  <a:gd name="connsiteY2" fmla="*/ 438416 h 2752880"/>
                  <a:gd name="connsiteX3" fmla="*/ 6768072 w 6787443"/>
                  <a:gd name="connsiteY3" fmla="*/ 631825 h 2752880"/>
                  <a:gd name="connsiteX4" fmla="*/ 6361990 w 6787443"/>
                  <a:gd name="connsiteY4" fmla="*/ 2687163 h 2752880"/>
                  <a:gd name="connsiteX5" fmla="*/ 6319267 w 6787443"/>
                  <a:gd name="connsiteY5" fmla="*/ 2740744 h 2752880"/>
                  <a:gd name="connsiteX6" fmla="*/ 6228640 w 6787443"/>
                  <a:gd name="connsiteY6" fmla="*/ 2744313 h 2752880"/>
                  <a:gd name="connsiteX7" fmla="*/ 413484 w 6787443"/>
                  <a:gd name="connsiteY7" fmla="*/ 2726878 h 2752880"/>
                  <a:gd name="connsiteX8" fmla="*/ 88 w 6787443"/>
                  <a:gd name="connsiteY8" fmla="*/ 428111 h 2752880"/>
                  <a:gd name="connsiteX9" fmla="*/ 17095 w 6787443"/>
                  <a:gd name="connsiteY9" fmla="*/ 340707 h 2752880"/>
                  <a:gd name="connsiteX10" fmla="*/ 92955 w 6787443"/>
                  <a:gd name="connsiteY10" fmla="*/ 289998 h 2752880"/>
                  <a:gd name="connsiteX11" fmla="*/ 3399228 w 6787443"/>
                  <a:gd name="connsiteY11" fmla="*/ 231 h 2752880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856928"/>
                  <a:gd name="connsiteX1" fmla="*/ 6641072 w 6787443"/>
                  <a:gd name="connsiteY1" fmla="*/ 304800 h 2856928"/>
                  <a:gd name="connsiteX2" fmla="*/ 6787443 w 6787443"/>
                  <a:gd name="connsiteY2" fmla="*/ 438416 h 2856928"/>
                  <a:gd name="connsiteX3" fmla="*/ 6768072 w 6787443"/>
                  <a:gd name="connsiteY3" fmla="*/ 631825 h 2856928"/>
                  <a:gd name="connsiteX4" fmla="*/ 6361990 w 6787443"/>
                  <a:gd name="connsiteY4" fmla="*/ 2687163 h 2856928"/>
                  <a:gd name="connsiteX5" fmla="*/ 6309742 w 6787443"/>
                  <a:gd name="connsiteY5" fmla="*/ 2743126 h 2856928"/>
                  <a:gd name="connsiteX6" fmla="*/ 6228640 w 6787443"/>
                  <a:gd name="connsiteY6" fmla="*/ 2744313 h 2856928"/>
                  <a:gd name="connsiteX7" fmla="*/ 413484 w 6787443"/>
                  <a:gd name="connsiteY7" fmla="*/ 2726878 h 2856928"/>
                  <a:gd name="connsiteX8" fmla="*/ 88 w 6787443"/>
                  <a:gd name="connsiteY8" fmla="*/ 428111 h 2856928"/>
                  <a:gd name="connsiteX9" fmla="*/ 17095 w 6787443"/>
                  <a:gd name="connsiteY9" fmla="*/ 340707 h 2856928"/>
                  <a:gd name="connsiteX10" fmla="*/ 92955 w 6787443"/>
                  <a:gd name="connsiteY10" fmla="*/ 289998 h 2856928"/>
                  <a:gd name="connsiteX11" fmla="*/ 3399228 w 6787443"/>
                  <a:gd name="connsiteY11" fmla="*/ 231 h 2856928"/>
                  <a:gd name="connsiteX0" fmla="*/ 3399228 w 6787443"/>
                  <a:gd name="connsiteY0" fmla="*/ 231 h 2753733"/>
                  <a:gd name="connsiteX1" fmla="*/ 6641072 w 6787443"/>
                  <a:gd name="connsiteY1" fmla="*/ 304800 h 2753733"/>
                  <a:gd name="connsiteX2" fmla="*/ 6787443 w 6787443"/>
                  <a:gd name="connsiteY2" fmla="*/ 438416 h 2753733"/>
                  <a:gd name="connsiteX3" fmla="*/ 6768072 w 6787443"/>
                  <a:gd name="connsiteY3" fmla="*/ 631825 h 2753733"/>
                  <a:gd name="connsiteX4" fmla="*/ 6361990 w 6787443"/>
                  <a:gd name="connsiteY4" fmla="*/ 2687163 h 2753733"/>
                  <a:gd name="connsiteX5" fmla="*/ 6309742 w 6787443"/>
                  <a:gd name="connsiteY5" fmla="*/ 2743126 h 2753733"/>
                  <a:gd name="connsiteX6" fmla="*/ 6228640 w 6787443"/>
                  <a:gd name="connsiteY6" fmla="*/ 2744313 h 2753733"/>
                  <a:gd name="connsiteX7" fmla="*/ 413484 w 6787443"/>
                  <a:gd name="connsiteY7" fmla="*/ 2726878 h 2753733"/>
                  <a:gd name="connsiteX8" fmla="*/ 88 w 6787443"/>
                  <a:gd name="connsiteY8" fmla="*/ 428111 h 2753733"/>
                  <a:gd name="connsiteX9" fmla="*/ 17095 w 6787443"/>
                  <a:gd name="connsiteY9" fmla="*/ 340707 h 2753733"/>
                  <a:gd name="connsiteX10" fmla="*/ 92955 w 6787443"/>
                  <a:gd name="connsiteY10" fmla="*/ 289998 h 2753733"/>
                  <a:gd name="connsiteX11" fmla="*/ 3399228 w 6787443"/>
                  <a:gd name="connsiteY11" fmla="*/ 231 h 2753733"/>
                  <a:gd name="connsiteX0" fmla="*/ 3399228 w 6787443"/>
                  <a:gd name="connsiteY0" fmla="*/ 231 h 2778676"/>
                  <a:gd name="connsiteX1" fmla="*/ 6641072 w 6787443"/>
                  <a:gd name="connsiteY1" fmla="*/ 304800 h 2778676"/>
                  <a:gd name="connsiteX2" fmla="*/ 6787443 w 6787443"/>
                  <a:gd name="connsiteY2" fmla="*/ 438416 h 2778676"/>
                  <a:gd name="connsiteX3" fmla="*/ 6768072 w 6787443"/>
                  <a:gd name="connsiteY3" fmla="*/ 631825 h 2778676"/>
                  <a:gd name="connsiteX4" fmla="*/ 6361990 w 6787443"/>
                  <a:gd name="connsiteY4" fmla="*/ 2687163 h 2778676"/>
                  <a:gd name="connsiteX5" fmla="*/ 6338317 w 6787443"/>
                  <a:gd name="connsiteY5" fmla="*/ 2776464 h 2778676"/>
                  <a:gd name="connsiteX6" fmla="*/ 6228640 w 6787443"/>
                  <a:gd name="connsiteY6" fmla="*/ 2744313 h 2778676"/>
                  <a:gd name="connsiteX7" fmla="*/ 413484 w 6787443"/>
                  <a:gd name="connsiteY7" fmla="*/ 2726878 h 2778676"/>
                  <a:gd name="connsiteX8" fmla="*/ 88 w 6787443"/>
                  <a:gd name="connsiteY8" fmla="*/ 428111 h 2778676"/>
                  <a:gd name="connsiteX9" fmla="*/ 17095 w 6787443"/>
                  <a:gd name="connsiteY9" fmla="*/ 340707 h 2778676"/>
                  <a:gd name="connsiteX10" fmla="*/ 92955 w 6787443"/>
                  <a:gd name="connsiteY10" fmla="*/ 289998 h 2778676"/>
                  <a:gd name="connsiteX11" fmla="*/ 3399228 w 6787443"/>
                  <a:gd name="connsiteY11" fmla="*/ 231 h 2778676"/>
                  <a:gd name="connsiteX0" fmla="*/ 3399228 w 6787443"/>
                  <a:gd name="connsiteY0" fmla="*/ 231 h 2751517"/>
                  <a:gd name="connsiteX1" fmla="*/ 6641072 w 6787443"/>
                  <a:gd name="connsiteY1" fmla="*/ 304800 h 2751517"/>
                  <a:gd name="connsiteX2" fmla="*/ 6787443 w 6787443"/>
                  <a:gd name="connsiteY2" fmla="*/ 438416 h 2751517"/>
                  <a:gd name="connsiteX3" fmla="*/ 6768072 w 6787443"/>
                  <a:gd name="connsiteY3" fmla="*/ 631825 h 2751517"/>
                  <a:gd name="connsiteX4" fmla="*/ 6361990 w 6787443"/>
                  <a:gd name="connsiteY4" fmla="*/ 2687163 h 2751517"/>
                  <a:gd name="connsiteX5" fmla="*/ 6314504 w 6787443"/>
                  <a:gd name="connsiteY5" fmla="*/ 2735982 h 2751517"/>
                  <a:gd name="connsiteX6" fmla="*/ 6228640 w 6787443"/>
                  <a:gd name="connsiteY6" fmla="*/ 2744313 h 2751517"/>
                  <a:gd name="connsiteX7" fmla="*/ 413484 w 6787443"/>
                  <a:gd name="connsiteY7" fmla="*/ 2726878 h 2751517"/>
                  <a:gd name="connsiteX8" fmla="*/ 88 w 6787443"/>
                  <a:gd name="connsiteY8" fmla="*/ 428111 h 2751517"/>
                  <a:gd name="connsiteX9" fmla="*/ 17095 w 6787443"/>
                  <a:gd name="connsiteY9" fmla="*/ 340707 h 2751517"/>
                  <a:gd name="connsiteX10" fmla="*/ 92955 w 6787443"/>
                  <a:gd name="connsiteY10" fmla="*/ 289998 h 2751517"/>
                  <a:gd name="connsiteX11" fmla="*/ 3399228 w 6787443"/>
                  <a:gd name="connsiteY11" fmla="*/ 231 h 2751517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750600"/>
                  <a:gd name="connsiteX1" fmla="*/ 6641072 w 6787443"/>
                  <a:gd name="connsiteY1" fmla="*/ 304800 h 2750600"/>
                  <a:gd name="connsiteX2" fmla="*/ 6787443 w 6787443"/>
                  <a:gd name="connsiteY2" fmla="*/ 438416 h 2750600"/>
                  <a:gd name="connsiteX3" fmla="*/ 6768072 w 6787443"/>
                  <a:gd name="connsiteY3" fmla="*/ 631825 h 2750600"/>
                  <a:gd name="connsiteX4" fmla="*/ 6361990 w 6787443"/>
                  <a:gd name="connsiteY4" fmla="*/ 2687163 h 2750600"/>
                  <a:gd name="connsiteX5" fmla="*/ 6314504 w 6787443"/>
                  <a:gd name="connsiteY5" fmla="*/ 2735982 h 2750600"/>
                  <a:gd name="connsiteX6" fmla="*/ 6228640 w 6787443"/>
                  <a:gd name="connsiteY6" fmla="*/ 2744313 h 2750600"/>
                  <a:gd name="connsiteX7" fmla="*/ 413484 w 6787443"/>
                  <a:gd name="connsiteY7" fmla="*/ 2726878 h 2750600"/>
                  <a:gd name="connsiteX8" fmla="*/ 88 w 6787443"/>
                  <a:gd name="connsiteY8" fmla="*/ 428111 h 2750600"/>
                  <a:gd name="connsiteX9" fmla="*/ 17095 w 6787443"/>
                  <a:gd name="connsiteY9" fmla="*/ 340707 h 2750600"/>
                  <a:gd name="connsiteX10" fmla="*/ 92955 w 6787443"/>
                  <a:gd name="connsiteY10" fmla="*/ 289998 h 2750600"/>
                  <a:gd name="connsiteX11" fmla="*/ 3399228 w 6787443"/>
                  <a:gd name="connsiteY11" fmla="*/ 231 h 275060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88 w 6787443"/>
                  <a:gd name="connsiteY9" fmla="*/ 428111 h 2894350"/>
                  <a:gd name="connsiteX10" fmla="*/ 17095 w 6787443"/>
                  <a:gd name="connsiteY10" fmla="*/ 340707 h 2894350"/>
                  <a:gd name="connsiteX11" fmla="*/ 92955 w 6787443"/>
                  <a:gd name="connsiteY11" fmla="*/ 289998 h 2894350"/>
                  <a:gd name="connsiteX12" fmla="*/ 3399228 w 6787443"/>
                  <a:gd name="connsiteY12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894350"/>
                  <a:gd name="connsiteX1" fmla="*/ 6641072 w 6787443"/>
                  <a:gd name="connsiteY1" fmla="*/ 304800 h 2894350"/>
                  <a:gd name="connsiteX2" fmla="*/ 6787443 w 6787443"/>
                  <a:gd name="connsiteY2" fmla="*/ 438416 h 2894350"/>
                  <a:gd name="connsiteX3" fmla="*/ 6768072 w 6787443"/>
                  <a:gd name="connsiteY3" fmla="*/ 631825 h 2894350"/>
                  <a:gd name="connsiteX4" fmla="*/ 6361990 w 6787443"/>
                  <a:gd name="connsiteY4" fmla="*/ 2687163 h 2894350"/>
                  <a:gd name="connsiteX5" fmla="*/ 6314504 w 6787443"/>
                  <a:gd name="connsiteY5" fmla="*/ 2735982 h 2894350"/>
                  <a:gd name="connsiteX6" fmla="*/ 6228640 w 6787443"/>
                  <a:gd name="connsiteY6" fmla="*/ 2744313 h 2894350"/>
                  <a:gd name="connsiteX7" fmla="*/ 486088 w 6787443"/>
                  <a:gd name="connsiteY7" fmla="*/ 2720307 h 2894350"/>
                  <a:gd name="connsiteX8" fmla="*/ 413484 w 6787443"/>
                  <a:gd name="connsiteY8" fmla="*/ 2726878 h 2894350"/>
                  <a:gd name="connsiteX9" fmla="*/ 397039 w 6787443"/>
                  <a:gd name="connsiteY9" fmla="*/ 2635245 h 2894350"/>
                  <a:gd name="connsiteX10" fmla="*/ 88 w 6787443"/>
                  <a:gd name="connsiteY10" fmla="*/ 428111 h 2894350"/>
                  <a:gd name="connsiteX11" fmla="*/ 17095 w 6787443"/>
                  <a:gd name="connsiteY11" fmla="*/ 340707 h 2894350"/>
                  <a:gd name="connsiteX12" fmla="*/ 92955 w 6787443"/>
                  <a:gd name="connsiteY12" fmla="*/ 289998 h 2894350"/>
                  <a:gd name="connsiteX13" fmla="*/ 3399228 w 6787443"/>
                  <a:gd name="connsiteY13" fmla="*/ 231 h 2894350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62211"/>
                  <a:gd name="connsiteX1" fmla="*/ 6641072 w 6787443"/>
                  <a:gd name="connsiteY1" fmla="*/ 304800 h 2762211"/>
                  <a:gd name="connsiteX2" fmla="*/ 6787443 w 6787443"/>
                  <a:gd name="connsiteY2" fmla="*/ 438416 h 2762211"/>
                  <a:gd name="connsiteX3" fmla="*/ 6768072 w 6787443"/>
                  <a:gd name="connsiteY3" fmla="*/ 631825 h 2762211"/>
                  <a:gd name="connsiteX4" fmla="*/ 6361990 w 6787443"/>
                  <a:gd name="connsiteY4" fmla="*/ 2687163 h 2762211"/>
                  <a:gd name="connsiteX5" fmla="*/ 6314504 w 6787443"/>
                  <a:gd name="connsiteY5" fmla="*/ 2735982 h 2762211"/>
                  <a:gd name="connsiteX6" fmla="*/ 6228640 w 6787443"/>
                  <a:gd name="connsiteY6" fmla="*/ 2744313 h 2762211"/>
                  <a:gd name="connsiteX7" fmla="*/ 486088 w 6787443"/>
                  <a:gd name="connsiteY7" fmla="*/ 2720307 h 2762211"/>
                  <a:gd name="connsiteX8" fmla="*/ 413484 w 6787443"/>
                  <a:gd name="connsiteY8" fmla="*/ 2726878 h 2762211"/>
                  <a:gd name="connsiteX9" fmla="*/ 397039 w 6787443"/>
                  <a:gd name="connsiteY9" fmla="*/ 2635245 h 2762211"/>
                  <a:gd name="connsiteX10" fmla="*/ 88 w 6787443"/>
                  <a:gd name="connsiteY10" fmla="*/ 428111 h 2762211"/>
                  <a:gd name="connsiteX11" fmla="*/ 17095 w 6787443"/>
                  <a:gd name="connsiteY11" fmla="*/ 340707 h 2762211"/>
                  <a:gd name="connsiteX12" fmla="*/ 92955 w 6787443"/>
                  <a:gd name="connsiteY12" fmla="*/ 289998 h 2762211"/>
                  <a:gd name="connsiteX13" fmla="*/ 3399228 w 6787443"/>
                  <a:gd name="connsiteY13" fmla="*/ 231 h 2762211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13484 w 6787443"/>
                  <a:gd name="connsiteY8" fmla="*/ 272687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7439 w 6787443"/>
                  <a:gd name="connsiteY8" fmla="*/ 2702456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30430 w 6787443"/>
                  <a:gd name="connsiteY8" fmla="*/ 2694482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2455 w 6787443"/>
                  <a:gd name="connsiteY8" fmla="*/ 2701958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  <a:gd name="connsiteX0" fmla="*/ 3399228 w 6787443"/>
                  <a:gd name="connsiteY0" fmla="*/ 231 h 2744313"/>
                  <a:gd name="connsiteX1" fmla="*/ 6641072 w 6787443"/>
                  <a:gd name="connsiteY1" fmla="*/ 304800 h 2744313"/>
                  <a:gd name="connsiteX2" fmla="*/ 6787443 w 6787443"/>
                  <a:gd name="connsiteY2" fmla="*/ 438416 h 2744313"/>
                  <a:gd name="connsiteX3" fmla="*/ 6768072 w 6787443"/>
                  <a:gd name="connsiteY3" fmla="*/ 631825 h 2744313"/>
                  <a:gd name="connsiteX4" fmla="*/ 6361990 w 6787443"/>
                  <a:gd name="connsiteY4" fmla="*/ 2687163 h 2744313"/>
                  <a:gd name="connsiteX5" fmla="*/ 6314504 w 6787443"/>
                  <a:gd name="connsiteY5" fmla="*/ 2735982 h 2744313"/>
                  <a:gd name="connsiteX6" fmla="*/ 6228640 w 6787443"/>
                  <a:gd name="connsiteY6" fmla="*/ 2744313 h 2744313"/>
                  <a:gd name="connsiteX7" fmla="*/ 486088 w 6787443"/>
                  <a:gd name="connsiteY7" fmla="*/ 2720307 h 2744313"/>
                  <a:gd name="connsiteX8" fmla="*/ 425445 w 6787443"/>
                  <a:gd name="connsiteY8" fmla="*/ 2700463 h 2744313"/>
                  <a:gd name="connsiteX9" fmla="*/ 397039 w 6787443"/>
                  <a:gd name="connsiteY9" fmla="*/ 2635245 h 2744313"/>
                  <a:gd name="connsiteX10" fmla="*/ 88 w 6787443"/>
                  <a:gd name="connsiteY10" fmla="*/ 428111 h 2744313"/>
                  <a:gd name="connsiteX11" fmla="*/ 17095 w 6787443"/>
                  <a:gd name="connsiteY11" fmla="*/ 340707 h 2744313"/>
                  <a:gd name="connsiteX12" fmla="*/ 92955 w 6787443"/>
                  <a:gd name="connsiteY12" fmla="*/ 289998 h 2744313"/>
                  <a:gd name="connsiteX13" fmla="*/ 3399228 w 6787443"/>
                  <a:gd name="connsiteY13" fmla="*/ 231 h 2744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87443" h="2744313">
                    <a:moveTo>
                      <a:pt x="3399228" y="231"/>
                    </a:moveTo>
                    <a:cubicBezTo>
                      <a:pt x="4490581" y="2698"/>
                      <a:pt x="6070549" y="247644"/>
                      <a:pt x="6641072" y="304800"/>
                    </a:cubicBezTo>
                    <a:cubicBezTo>
                      <a:pt x="6770270" y="336556"/>
                      <a:pt x="6766276" y="383912"/>
                      <a:pt x="6787443" y="438416"/>
                    </a:cubicBezTo>
                    <a:cubicBezTo>
                      <a:pt x="6786278" y="519819"/>
                      <a:pt x="6785112" y="563122"/>
                      <a:pt x="6768072" y="631825"/>
                    </a:cubicBezTo>
                    <a:lnTo>
                      <a:pt x="6361990" y="2687163"/>
                    </a:lnTo>
                    <a:cubicBezTo>
                      <a:pt x="6330846" y="2727102"/>
                      <a:pt x="6326622" y="2730769"/>
                      <a:pt x="6314504" y="2735982"/>
                    </a:cubicBezTo>
                    <a:cubicBezTo>
                      <a:pt x="6302386" y="2741195"/>
                      <a:pt x="6274996" y="2738950"/>
                      <a:pt x="6228640" y="2744313"/>
                    </a:cubicBezTo>
                    <a:cubicBezTo>
                      <a:pt x="4410150" y="2528973"/>
                      <a:pt x="2695330" y="2425276"/>
                      <a:pt x="486088" y="2720307"/>
                    </a:cubicBezTo>
                    <a:cubicBezTo>
                      <a:pt x="466863" y="2722385"/>
                      <a:pt x="450365" y="2720042"/>
                      <a:pt x="425445" y="2700463"/>
                    </a:cubicBezTo>
                    <a:cubicBezTo>
                      <a:pt x="400525" y="2680884"/>
                      <a:pt x="399197" y="2652166"/>
                      <a:pt x="397039" y="2635245"/>
                    </a:cubicBezTo>
                    <a:lnTo>
                      <a:pt x="88" y="428111"/>
                    </a:lnTo>
                    <a:cubicBezTo>
                      <a:pt x="-889" y="380063"/>
                      <a:pt x="6379" y="358964"/>
                      <a:pt x="17095" y="340707"/>
                    </a:cubicBezTo>
                    <a:cubicBezTo>
                      <a:pt x="27811" y="322450"/>
                      <a:pt x="61079" y="298722"/>
                      <a:pt x="92955" y="289998"/>
                    </a:cubicBezTo>
                    <a:cubicBezTo>
                      <a:pt x="664185" y="240396"/>
                      <a:pt x="2277659" y="-8630"/>
                      <a:pt x="3399228" y="231"/>
                    </a:cubicBezTo>
                    <a:close/>
                  </a:path>
                </a:pathLst>
              </a:custGeom>
              <a:solidFill>
                <a:srgbClr val="7E42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0E63ECF-7A54-46AB-A705-B68586C464DC}"/>
                  </a:ext>
                </a:extLst>
              </p:cNvPr>
              <p:cNvSpPr/>
              <p:nvPr/>
            </p:nvSpPr>
            <p:spPr>
              <a:xfrm>
                <a:off x="1468633" y="302694"/>
                <a:ext cx="9705876" cy="3924298"/>
              </a:xfrm>
              <a:custGeom>
                <a:avLst/>
                <a:gdLst>
                  <a:gd name="connsiteX0" fmla="*/ 4100759 w 9705875"/>
                  <a:gd name="connsiteY0" fmla="*/ 3044371 h 3924300"/>
                  <a:gd name="connsiteX1" fmla="*/ 2300989 w 9705875"/>
                  <a:gd name="connsiteY1" fmla="*/ 3058886 h 3924300"/>
                  <a:gd name="connsiteX2" fmla="*/ 1372075 w 9705875"/>
                  <a:gd name="connsiteY2" fmla="*/ 3305629 h 3924300"/>
                  <a:gd name="connsiteX3" fmla="*/ 3142816 w 9705875"/>
                  <a:gd name="connsiteY3" fmla="*/ 3073400 h 3924300"/>
                  <a:gd name="connsiteX4" fmla="*/ 6234359 w 9705875"/>
                  <a:gd name="connsiteY4" fmla="*/ 3189514 h 3924300"/>
                  <a:gd name="connsiteX5" fmla="*/ 7903502 w 9705875"/>
                  <a:gd name="connsiteY5" fmla="*/ 3363686 h 3924300"/>
                  <a:gd name="connsiteX6" fmla="*/ 8906689 w 9705875"/>
                  <a:gd name="connsiteY6" fmla="*/ 3307896 h 3924300"/>
                  <a:gd name="connsiteX7" fmla="*/ 8990761 w 9705875"/>
                  <a:gd name="connsiteY7" fmla="*/ 3298581 h 3924300"/>
                  <a:gd name="connsiteX8" fmla="*/ 9010046 w 9705875"/>
                  <a:gd name="connsiteY8" fmla="*/ 3297110 h 3924300"/>
                  <a:gd name="connsiteX9" fmla="*/ 9064645 w 9705875"/>
                  <a:gd name="connsiteY9" fmla="*/ 3291114 h 3924300"/>
                  <a:gd name="connsiteX10" fmla="*/ 9004930 w 9705875"/>
                  <a:gd name="connsiteY10" fmla="*/ 3297010 h 3924300"/>
                  <a:gd name="connsiteX11" fmla="*/ 8990761 w 9705875"/>
                  <a:gd name="connsiteY11" fmla="*/ 3298581 h 3924300"/>
                  <a:gd name="connsiteX12" fmla="*/ 8934017 w 9705875"/>
                  <a:gd name="connsiteY12" fmla="*/ 3302907 h 3924300"/>
                  <a:gd name="connsiteX13" fmla="*/ 8513102 w 9705875"/>
                  <a:gd name="connsiteY13" fmla="*/ 3320143 h 3924300"/>
                  <a:gd name="connsiteX14" fmla="*/ 7351959 w 9705875"/>
                  <a:gd name="connsiteY14" fmla="*/ 3291114 h 3924300"/>
                  <a:gd name="connsiteX15" fmla="*/ 5813445 w 9705875"/>
                  <a:gd name="connsiteY15" fmla="*/ 3116943 h 3924300"/>
                  <a:gd name="connsiteX16" fmla="*/ 4100759 w 9705875"/>
                  <a:gd name="connsiteY16" fmla="*/ 3044371 h 3924300"/>
                  <a:gd name="connsiteX17" fmla="*/ 3710122 w 9705875"/>
                  <a:gd name="connsiteY17" fmla="*/ 2448492 h 3924300"/>
                  <a:gd name="connsiteX18" fmla="*/ 3436632 w 9705875"/>
                  <a:gd name="connsiteY18" fmla="*/ 2452447 h 3924300"/>
                  <a:gd name="connsiteX19" fmla="*/ 3416487 w 9705875"/>
                  <a:gd name="connsiteY19" fmla="*/ 2453284 h 3924300"/>
                  <a:gd name="connsiteX20" fmla="*/ 3138281 w 9705875"/>
                  <a:gd name="connsiteY20" fmla="*/ 2451100 h 3924300"/>
                  <a:gd name="connsiteX21" fmla="*/ 2388075 w 9705875"/>
                  <a:gd name="connsiteY21" fmla="*/ 2478314 h 3924300"/>
                  <a:gd name="connsiteX22" fmla="*/ 1430132 w 9705875"/>
                  <a:gd name="connsiteY22" fmla="*/ 2696029 h 3924300"/>
                  <a:gd name="connsiteX23" fmla="*/ 878589 w 9705875"/>
                  <a:gd name="connsiteY23" fmla="*/ 2855686 h 3924300"/>
                  <a:gd name="connsiteX24" fmla="*/ 776989 w 9705875"/>
                  <a:gd name="connsiteY24" fmla="*/ 2913743 h 3924300"/>
                  <a:gd name="connsiteX25" fmla="*/ 2286475 w 9705875"/>
                  <a:gd name="connsiteY25" fmla="*/ 2550886 h 3924300"/>
                  <a:gd name="connsiteX26" fmla="*/ 3185453 w 9705875"/>
                  <a:gd name="connsiteY26" fmla="*/ 2462893 h 3924300"/>
                  <a:gd name="connsiteX27" fmla="*/ 3416487 w 9705875"/>
                  <a:gd name="connsiteY27" fmla="*/ 2453284 h 3924300"/>
                  <a:gd name="connsiteX28" fmla="*/ 3571555 w 9705875"/>
                  <a:gd name="connsiteY28" fmla="*/ 2454502 h 3924300"/>
                  <a:gd name="connsiteX29" fmla="*/ 4028188 w 9705875"/>
                  <a:gd name="connsiteY29" fmla="*/ 2463800 h 3924300"/>
                  <a:gd name="connsiteX30" fmla="*/ 4508294 w 9705875"/>
                  <a:gd name="connsiteY30" fmla="*/ 2476273 h 3924300"/>
                  <a:gd name="connsiteX31" fmla="*/ 4660303 w 9705875"/>
                  <a:gd name="connsiteY31" fmla="*/ 2481763 h 3924300"/>
                  <a:gd name="connsiteX32" fmla="*/ 4742010 w 9705875"/>
                  <a:gd name="connsiteY32" fmla="*/ 2487003 h 3924300"/>
                  <a:gd name="connsiteX33" fmla="*/ 7961559 w 9705875"/>
                  <a:gd name="connsiteY33" fmla="*/ 2812143 h 3924300"/>
                  <a:gd name="connsiteX34" fmla="*/ 9079159 w 9705875"/>
                  <a:gd name="connsiteY34" fmla="*/ 3087914 h 3924300"/>
                  <a:gd name="connsiteX35" fmla="*/ 8527616 w 9705875"/>
                  <a:gd name="connsiteY35" fmla="*/ 2870200 h 3924300"/>
                  <a:gd name="connsiteX36" fmla="*/ 6103731 w 9705875"/>
                  <a:gd name="connsiteY36" fmla="*/ 2565400 h 3924300"/>
                  <a:gd name="connsiteX37" fmla="*/ 5016974 w 9705875"/>
                  <a:gd name="connsiteY37" fmla="*/ 2494643 h 3924300"/>
                  <a:gd name="connsiteX38" fmla="*/ 4660303 w 9705875"/>
                  <a:gd name="connsiteY38" fmla="*/ 2481763 h 3924300"/>
                  <a:gd name="connsiteX39" fmla="*/ 4535297 w 9705875"/>
                  <a:gd name="connsiteY39" fmla="*/ 2473745 h 3924300"/>
                  <a:gd name="connsiteX40" fmla="*/ 4347502 w 9705875"/>
                  <a:gd name="connsiteY40" fmla="*/ 2463800 h 3924300"/>
                  <a:gd name="connsiteX41" fmla="*/ 3710122 w 9705875"/>
                  <a:gd name="connsiteY41" fmla="*/ 2448492 h 3924300"/>
                  <a:gd name="connsiteX42" fmla="*/ 4609766 w 9705875"/>
                  <a:gd name="connsiteY42" fmla="*/ 1770460 h 3924300"/>
                  <a:gd name="connsiteX43" fmla="*/ 3644466 w 9705875"/>
                  <a:gd name="connsiteY43" fmla="*/ 1817915 h 3924300"/>
                  <a:gd name="connsiteX44" fmla="*/ 3574430 w 9705875"/>
                  <a:gd name="connsiteY44" fmla="*/ 1826179 h 3924300"/>
                  <a:gd name="connsiteX45" fmla="*/ 3294990 w 9705875"/>
                  <a:gd name="connsiteY45" fmla="*/ 1834016 h 3924300"/>
                  <a:gd name="connsiteX46" fmla="*/ 2852531 w 9705875"/>
                  <a:gd name="connsiteY46" fmla="*/ 1868714 h 3924300"/>
                  <a:gd name="connsiteX47" fmla="*/ 1096303 w 9705875"/>
                  <a:gd name="connsiteY47" fmla="*/ 2217057 h 3924300"/>
                  <a:gd name="connsiteX48" fmla="*/ 907617 w 9705875"/>
                  <a:gd name="connsiteY48" fmla="*/ 2275114 h 3924300"/>
                  <a:gd name="connsiteX49" fmla="*/ 2533217 w 9705875"/>
                  <a:gd name="connsiteY49" fmla="*/ 1955800 h 3924300"/>
                  <a:gd name="connsiteX50" fmla="*/ 3064008 w 9705875"/>
                  <a:gd name="connsiteY50" fmla="*/ 1886404 h 3924300"/>
                  <a:gd name="connsiteX51" fmla="*/ 3574430 w 9705875"/>
                  <a:gd name="connsiteY51" fmla="*/ 1826179 h 3924300"/>
                  <a:gd name="connsiteX52" fmla="*/ 3739717 w 9705875"/>
                  <a:gd name="connsiteY52" fmla="*/ 1821543 h 3924300"/>
                  <a:gd name="connsiteX53" fmla="*/ 4608759 w 9705875"/>
                  <a:gd name="connsiteY53" fmla="*/ 1825171 h 3924300"/>
                  <a:gd name="connsiteX54" fmla="*/ 5370759 w 9705875"/>
                  <a:gd name="connsiteY54" fmla="*/ 1824264 h 3924300"/>
                  <a:gd name="connsiteX55" fmla="*/ 5442913 w 9705875"/>
                  <a:gd name="connsiteY55" fmla="*/ 1827135 h 3924300"/>
                  <a:gd name="connsiteX56" fmla="*/ 5773758 w 9705875"/>
                  <a:gd name="connsiteY56" fmla="*/ 1868601 h 3924300"/>
                  <a:gd name="connsiteX57" fmla="*/ 8193788 w 9705875"/>
                  <a:gd name="connsiteY57" fmla="*/ 2275114 h 3924300"/>
                  <a:gd name="connsiteX58" fmla="*/ 8672759 w 9705875"/>
                  <a:gd name="connsiteY58" fmla="*/ 2318657 h 3924300"/>
                  <a:gd name="connsiteX59" fmla="*/ 6219845 w 9705875"/>
                  <a:gd name="connsiteY59" fmla="*/ 1883229 h 3924300"/>
                  <a:gd name="connsiteX60" fmla="*/ 5761285 w 9705875"/>
                  <a:gd name="connsiteY60" fmla="*/ 1839799 h 3924300"/>
                  <a:gd name="connsiteX61" fmla="*/ 5442913 w 9705875"/>
                  <a:gd name="connsiteY61" fmla="*/ 1827135 h 3924300"/>
                  <a:gd name="connsiteX62" fmla="*/ 5341646 w 9705875"/>
                  <a:gd name="connsiteY62" fmla="*/ 1814442 h 3924300"/>
                  <a:gd name="connsiteX63" fmla="*/ 4957102 w 9705875"/>
                  <a:gd name="connsiteY63" fmla="*/ 1781629 h 3924300"/>
                  <a:gd name="connsiteX64" fmla="*/ 4609766 w 9705875"/>
                  <a:gd name="connsiteY64" fmla="*/ 1770460 h 3924300"/>
                  <a:gd name="connsiteX65" fmla="*/ 4874552 w 9705875"/>
                  <a:gd name="connsiteY65" fmla="*/ 1368879 h 3924300"/>
                  <a:gd name="connsiteX66" fmla="*/ 3897559 w 9705875"/>
                  <a:gd name="connsiteY66" fmla="*/ 1389743 h 3924300"/>
                  <a:gd name="connsiteX67" fmla="*/ 3114695 w 9705875"/>
                  <a:gd name="connsiteY67" fmla="*/ 1485900 h 3924300"/>
                  <a:gd name="connsiteX68" fmla="*/ 3032194 w 9705875"/>
                  <a:gd name="connsiteY68" fmla="*/ 1501678 h 3924300"/>
                  <a:gd name="connsiteX69" fmla="*/ 2867045 w 9705875"/>
                  <a:gd name="connsiteY69" fmla="*/ 1520371 h 3924300"/>
                  <a:gd name="connsiteX70" fmla="*/ 2577795 w 9705875"/>
                  <a:gd name="connsiteY70" fmla="*/ 1566522 h 3924300"/>
                  <a:gd name="connsiteX71" fmla="*/ 2277776 w 9705875"/>
                  <a:gd name="connsiteY71" fmla="*/ 1625168 h 3924300"/>
                  <a:gd name="connsiteX72" fmla="*/ 2041546 w 9705875"/>
                  <a:gd name="connsiteY72" fmla="*/ 1655536 h 3924300"/>
                  <a:gd name="connsiteX73" fmla="*/ 1401103 w 9705875"/>
                  <a:gd name="connsiteY73" fmla="*/ 1752600 h 3924300"/>
                  <a:gd name="connsiteX74" fmla="*/ 718932 w 9705875"/>
                  <a:gd name="connsiteY74" fmla="*/ 1984829 h 3924300"/>
                  <a:gd name="connsiteX75" fmla="*/ 2261642 w 9705875"/>
                  <a:gd name="connsiteY75" fmla="*/ 1628321 h 3924300"/>
                  <a:gd name="connsiteX76" fmla="*/ 2277776 w 9705875"/>
                  <a:gd name="connsiteY76" fmla="*/ 1625168 h 3924300"/>
                  <a:gd name="connsiteX77" fmla="*/ 2400548 w 9705875"/>
                  <a:gd name="connsiteY77" fmla="*/ 1609385 h 3924300"/>
                  <a:gd name="connsiteX78" fmla="*/ 2736416 w 9705875"/>
                  <a:gd name="connsiteY78" fmla="*/ 1563914 h 3924300"/>
                  <a:gd name="connsiteX79" fmla="*/ 2961572 w 9705875"/>
                  <a:gd name="connsiteY79" fmla="*/ 1515184 h 3924300"/>
                  <a:gd name="connsiteX80" fmla="*/ 3032194 w 9705875"/>
                  <a:gd name="connsiteY80" fmla="*/ 1501678 h 3924300"/>
                  <a:gd name="connsiteX81" fmla="*/ 3412011 w 9705875"/>
                  <a:gd name="connsiteY81" fmla="*/ 1458686 h 3924300"/>
                  <a:gd name="connsiteX82" fmla="*/ 5044188 w 9705875"/>
                  <a:gd name="connsiteY82" fmla="*/ 1404257 h 3924300"/>
                  <a:gd name="connsiteX83" fmla="*/ 7105216 w 9705875"/>
                  <a:gd name="connsiteY83" fmla="*/ 1636486 h 3924300"/>
                  <a:gd name="connsiteX84" fmla="*/ 8992074 w 9705875"/>
                  <a:gd name="connsiteY84" fmla="*/ 2086429 h 3924300"/>
                  <a:gd name="connsiteX85" fmla="*/ 8106702 w 9705875"/>
                  <a:gd name="connsiteY85" fmla="*/ 1810657 h 3924300"/>
                  <a:gd name="connsiteX86" fmla="*/ 5973102 w 9705875"/>
                  <a:gd name="connsiteY86" fmla="*/ 1418771 h 3924300"/>
                  <a:gd name="connsiteX87" fmla="*/ 4874552 w 9705875"/>
                  <a:gd name="connsiteY87" fmla="*/ 1368879 h 3924300"/>
                  <a:gd name="connsiteX88" fmla="*/ 4808808 w 9705875"/>
                  <a:gd name="connsiteY88" fmla="*/ 963578 h 3924300"/>
                  <a:gd name="connsiteX89" fmla="*/ 3710258 w 9705875"/>
                  <a:gd name="connsiteY89" fmla="*/ 991635 h 3924300"/>
                  <a:gd name="connsiteX90" fmla="*/ 1576659 w 9705875"/>
                  <a:gd name="connsiteY90" fmla="*/ 1212007 h 3924300"/>
                  <a:gd name="connsiteX91" fmla="*/ 691287 w 9705875"/>
                  <a:gd name="connsiteY91" fmla="*/ 1367084 h 3924300"/>
                  <a:gd name="connsiteX92" fmla="*/ 2578145 w 9705875"/>
                  <a:gd name="connsiteY92" fmla="*/ 1114064 h 3924300"/>
                  <a:gd name="connsiteX93" fmla="*/ 4639172 w 9705875"/>
                  <a:gd name="connsiteY93" fmla="*/ 983473 h 3924300"/>
                  <a:gd name="connsiteX94" fmla="*/ 6271349 w 9705875"/>
                  <a:gd name="connsiteY94" fmla="*/ 1014080 h 3924300"/>
                  <a:gd name="connsiteX95" fmla="*/ 6651168 w 9705875"/>
                  <a:gd name="connsiteY95" fmla="*/ 1038256 h 3924300"/>
                  <a:gd name="connsiteX96" fmla="*/ 6721789 w 9705875"/>
                  <a:gd name="connsiteY96" fmla="*/ 1045851 h 3924300"/>
                  <a:gd name="connsiteX97" fmla="*/ 6946944 w 9705875"/>
                  <a:gd name="connsiteY97" fmla="*/ 1073254 h 3924300"/>
                  <a:gd name="connsiteX98" fmla="*/ 7282814 w 9705875"/>
                  <a:gd name="connsiteY98" fmla="*/ 1098824 h 3924300"/>
                  <a:gd name="connsiteX99" fmla="*/ 7405583 w 9705875"/>
                  <a:gd name="connsiteY99" fmla="*/ 1107699 h 3924300"/>
                  <a:gd name="connsiteX100" fmla="*/ 7421719 w 9705875"/>
                  <a:gd name="connsiteY100" fmla="*/ 1109472 h 3924300"/>
                  <a:gd name="connsiteX101" fmla="*/ 8964429 w 9705875"/>
                  <a:gd name="connsiteY101" fmla="*/ 1309950 h 3924300"/>
                  <a:gd name="connsiteX102" fmla="*/ 8282258 w 9705875"/>
                  <a:gd name="connsiteY102" fmla="*/ 1179359 h 3924300"/>
                  <a:gd name="connsiteX103" fmla="*/ 7641815 w 9705875"/>
                  <a:gd name="connsiteY103" fmla="*/ 1124776 h 3924300"/>
                  <a:gd name="connsiteX104" fmla="*/ 7405583 w 9705875"/>
                  <a:gd name="connsiteY104" fmla="*/ 1107699 h 3924300"/>
                  <a:gd name="connsiteX105" fmla="*/ 7105566 w 9705875"/>
                  <a:gd name="connsiteY105" fmla="*/ 1074721 h 3924300"/>
                  <a:gd name="connsiteX106" fmla="*/ 6816315 w 9705875"/>
                  <a:gd name="connsiteY106" fmla="*/ 1048768 h 3924300"/>
                  <a:gd name="connsiteX107" fmla="*/ 6651168 w 9705875"/>
                  <a:gd name="connsiteY107" fmla="*/ 1038256 h 3924300"/>
                  <a:gd name="connsiteX108" fmla="*/ 6568666 w 9705875"/>
                  <a:gd name="connsiteY108" fmla="*/ 1029383 h 3924300"/>
                  <a:gd name="connsiteX109" fmla="*/ 5785801 w 9705875"/>
                  <a:gd name="connsiteY109" fmla="*/ 975311 h 3924300"/>
                  <a:gd name="connsiteX110" fmla="*/ 4808808 w 9705875"/>
                  <a:gd name="connsiteY110" fmla="*/ 963578 h 3924300"/>
                  <a:gd name="connsiteX111" fmla="*/ 4808808 w 9705875"/>
                  <a:gd name="connsiteY111" fmla="*/ 535881 h 3924300"/>
                  <a:gd name="connsiteX112" fmla="*/ 3710258 w 9705875"/>
                  <a:gd name="connsiteY112" fmla="*/ 563937 h 3924300"/>
                  <a:gd name="connsiteX113" fmla="*/ 1576658 w 9705875"/>
                  <a:gd name="connsiteY113" fmla="*/ 784310 h 3924300"/>
                  <a:gd name="connsiteX114" fmla="*/ 691286 w 9705875"/>
                  <a:gd name="connsiteY114" fmla="*/ 939386 h 3924300"/>
                  <a:gd name="connsiteX115" fmla="*/ 2578144 w 9705875"/>
                  <a:gd name="connsiteY115" fmla="*/ 686367 h 3924300"/>
                  <a:gd name="connsiteX116" fmla="*/ 4639172 w 9705875"/>
                  <a:gd name="connsiteY116" fmla="*/ 555776 h 3924300"/>
                  <a:gd name="connsiteX117" fmla="*/ 6271349 w 9705875"/>
                  <a:gd name="connsiteY117" fmla="*/ 586383 h 3924300"/>
                  <a:gd name="connsiteX118" fmla="*/ 6651166 w 9705875"/>
                  <a:gd name="connsiteY118" fmla="*/ 610559 h 3924300"/>
                  <a:gd name="connsiteX119" fmla="*/ 6721789 w 9705875"/>
                  <a:gd name="connsiteY119" fmla="*/ 618154 h 3924300"/>
                  <a:gd name="connsiteX120" fmla="*/ 6946944 w 9705875"/>
                  <a:gd name="connsiteY120" fmla="*/ 645557 h 3924300"/>
                  <a:gd name="connsiteX121" fmla="*/ 7282813 w 9705875"/>
                  <a:gd name="connsiteY121" fmla="*/ 671127 h 3924300"/>
                  <a:gd name="connsiteX122" fmla="*/ 7405586 w 9705875"/>
                  <a:gd name="connsiteY122" fmla="*/ 680002 h 3924300"/>
                  <a:gd name="connsiteX123" fmla="*/ 7421719 w 9705875"/>
                  <a:gd name="connsiteY123" fmla="*/ 681775 h 3924300"/>
                  <a:gd name="connsiteX124" fmla="*/ 8964429 w 9705875"/>
                  <a:gd name="connsiteY124" fmla="*/ 882253 h 3924300"/>
                  <a:gd name="connsiteX125" fmla="*/ 8282258 w 9705875"/>
                  <a:gd name="connsiteY125" fmla="*/ 751662 h 3924300"/>
                  <a:gd name="connsiteX126" fmla="*/ 7641815 w 9705875"/>
                  <a:gd name="connsiteY126" fmla="*/ 697079 h 3924300"/>
                  <a:gd name="connsiteX127" fmla="*/ 7405586 w 9705875"/>
                  <a:gd name="connsiteY127" fmla="*/ 680002 h 3924300"/>
                  <a:gd name="connsiteX128" fmla="*/ 7105566 w 9705875"/>
                  <a:gd name="connsiteY128" fmla="*/ 647023 h 3924300"/>
                  <a:gd name="connsiteX129" fmla="*/ 6816315 w 9705875"/>
                  <a:gd name="connsiteY129" fmla="*/ 621071 h 3924300"/>
                  <a:gd name="connsiteX130" fmla="*/ 6651166 w 9705875"/>
                  <a:gd name="connsiteY130" fmla="*/ 610559 h 3924300"/>
                  <a:gd name="connsiteX131" fmla="*/ 6568666 w 9705875"/>
                  <a:gd name="connsiteY131" fmla="*/ 601686 h 3924300"/>
                  <a:gd name="connsiteX132" fmla="*/ 5785801 w 9705875"/>
                  <a:gd name="connsiteY132" fmla="*/ 547614 h 3924300"/>
                  <a:gd name="connsiteX133" fmla="*/ 4808808 w 9705875"/>
                  <a:gd name="connsiteY133" fmla="*/ 535881 h 3924300"/>
                  <a:gd name="connsiteX134" fmla="*/ 4808808 w 9705875"/>
                  <a:gd name="connsiteY134" fmla="*/ 242950 h 3924300"/>
                  <a:gd name="connsiteX135" fmla="*/ 3710258 w 9705875"/>
                  <a:gd name="connsiteY135" fmla="*/ 271007 h 3924300"/>
                  <a:gd name="connsiteX136" fmla="*/ 1576659 w 9705875"/>
                  <a:gd name="connsiteY136" fmla="*/ 491379 h 3924300"/>
                  <a:gd name="connsiteX137" fmla="*/ 691286 w 9705875"/>
                  <a:gd name="connsiteY137" fmla="*/ 646456 h 3924300"/>
                  <a:gd name="connsiteX138" fmla="*/ 2578144 w 9705875"/>
                  <a:gd name="connsiteY138" fmla="*/ 393436 h 3924300"/>
                  <a:gd name="connsiteX139" fmla="*/ 4639172 w 9705875"/>
                  <a:gd name="connsiteY139" fmla="*/ 262845 h 3924300"/>
                  <a:gd name="connsiteX140" fmla="*/ 6271349 w 9705875"/>
                  <a:gd name="connsiteY140" fmla="*/ 293452 h 3924300"/>
                  <a:gd name="connsiteX141" fmla="*/ 6651167 w 9705875"/>
                  <a:gd name="connsiteY141" fmla="*/ 317628 h 3924300"/>
                  <a:gd name="connsiteX142" fmla="*/ 6721789 w 9705875"/>
                  <a:gd name="connsiteY142" fmla="*/ 325223 h 3924300"/>
                  <a:gd name="connsiteX143" fmla="*/ 6946944 w 9705875"/>
                  <a:gd name="connsiteY143" fmla="*/ 352626 h 3924300"/>
                  <a:gd name="connsiteX144" fmla="*/ 7282814 w 9705875"/>
                  <a:gd name="connsiteY144" fmla="*/ 378196 h 3924300"/>
                  <a:gd name="connsiteX145" fmla="*/ 7405585 w 9705875"/>
                  <a:gd name="connsiteY145" fmla="*/ 387071 h 3924300"/>
                  <a:gd name="connsiteX146" fmla="*/ 7421719 w 9705875"/>
                  <a:gd name="connsiteY146" fmla="*/ 388844 h 3924300"/>
                  <a:gd name="connsiteX147" fmla="*/ 8964429 w 9705875"/>
                  <a:gd name="connsiteY147" fmla="*/ 589322 h 3924300"/>
                  <a:gd name="connsiteX148" fmla="*/ 8282258 w 9705875"/>
                  <a:gd name="connsiteY148" fmla="*/ 458731 h 3924300"/>
                  <a:gd name="connsiteX149" fmla="*/ 7641815 w 9705875"/>
                  <a:gd name="connsiteY149" fmla="*/ 404148 h 3924300"/>
                  <a:gd name="connsiteX150" fmla="*/ 7405585 w 9705875"/>
                  <a:gd name="connsiteY150" fmla="*/ 387071 h 3924300"/>
                  <a:gd name="connsiteX151" fmla="*/ 7105566 w 9705875"/>
                  <a:gd name="connsiteY151" fmla="*/ 354092 h 3924300"/>
                  <a:gd name="connsiteX152" fmla="*/ 6816315 w 9705875"/>
                  <a:gd name="connsiteY152" fmla="*/ 328140 h 3924300"/>
                  <a:gd name="connsiteX153" fmla="*/ 6651167 w 9705875"/>
                  <a:gd name="connsiteY153" fmla="*/ 317628 h 3924300"/>
                  <a:gd name="connsiteX154" fmla="*/ 6568666 w 9705875"/>
                  <a:gd name="connsiteY154" fmla="*/ 308756 h 3924300"/>
                  <a:gd name="connsiteX155" fmla="*/ 5785801 w 9705875"/>
                  <a:gd name="connsiteY155" fmla="*/ 254683 h 3924300"/>
                  <a:gd name="connsiteX156" fmla="*/ 4808808 w 9705875"/>
                  <a:gd name="connsiteY156" fmla="*/ 242950 h 3924300"/>
                  <a:gd name="connsiteX157" fmla="*/ 4860811 w 9705875"/>
                  <a:gd name="connsiteY157" fmla="*/ 330 h 3924300"/>
                  <a:gd name="connsiteX158" fmla="*/ 9496568 w 9705875"/>
                  <a:gd name="connsiteY158" fmla="*/ 435857 h 3924300"/>
                  <a:gd name="connsiteX159" fmla="*/ 9705875 w 9705875"/>
                  <a:gd name="connsiteY159" fmla="*/ 626924 h 3924300"/>
                  <a:gd name="connsiteX160" fmla="*/ 9678175 w 9705875"/>
                  <a:gd name="connsiteY160" fmla="*/ 903494 h 3924300"/>
                  <a:gd name="connsiteX161" fmla="*/ 9486296 w 9705875"/>
                  <a:gd name="connsiteY161" fmla="*/ 1874671 h 3924300"/>
                  <a:gd name="connsiteX162" fmla="*/ 9078605 w 9705875"/>
                  <a:gd name="connsiteY162" fmla="*/ 1836346 h 3924300"/>
                  <a:gd name="connsiteX163" fmla="*/ 9470083 w 9705875"/>
                  <a:gd name="connsiteY163" fmla="*/ 1956729 h 3924300"/>
                  <a:gd name="connsiteX164" fmla="*/ 9097488 w 9705875"/>
                  <a:gd name="connsiteY164" fmla="*/ 3842577 h 3924300"/>
                  <a:gd name="connsiteX165" fmla="*/ 9029584 w 9705875"/>
                  <a:gd name="connsiteY165" fmla="*/ 3912387 h 3924300"/>
                  <a:gd name="connsiteX166" fmla="*/ 8906800 w 9705875"/>
                  <a:gd name="connsiteY166" fmla="*/ 3924300 h 3924300"/>
                  <a:gd name="connsiteX167" fmla="*/ 695094 w 9705875"/>
                  <a:gd name="connsiteY167" fmla="*/ 3889972 h 3924300"/>
                  <a:gd name="connsiteX168" fmla="*/ 608376 w 9705875"/>
                  <a:gd name="connsiteY168" fmla="*/ 3861596 h 3924300"/>
                  <a:gd name="connsiteX169" fmla="*/ 567756 w 9705875"/>
                  <a:gd name="connsiteY169" fmla="*/ 3768336 h 3924300"/>
                  <a:gd name="connsiteX170" fmla="*/ 384435 w 9705875"/>
                  <a:gd name="connsiteY170" fmla="*/ 2749032 h 3924300"/>
                  <a:gd name="connsiteX171" fmla="*/ 594667 w 9705875"/>
                  <a:gd name="connsiteY171" fmla="*/ 2596913 h 3924300"/>
                  <a:gd name="connsiteX172" fmla="*/ 353130 w 9705875"/>
                  <a:gd name="connsiteY172" fmla="*/ 2574970 h 3924300"/>
                  <a:gd name="connsiteX173" fmla="*/ 126 w 9705875"/>
                  <a:gd name="connsiteY173" fmla="*/ 612188 h 3924300"/>
                  <a:gd name="connsiteX174" fmla="*/ 24446 w 9705875"/>
                  <a:gd name="connsiteY174" fmla="*/ 487203 h 3924300"/>
                  <a:gd name="connsiteX175" fmla="*/ 132924 w 9705875"/>
                  <a:gd name="connsiteY175" fmla="*/ 414690 h 3924300"/>
                  <a:gd name="connsiteX176" fmla="*/ 4860811 w 9705875"/>
                  <a:gd name="connsiteY176" fmla="*/ 330 h 392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</a:cxnLst>
                <a:rect l="l" t="t" r="r" b="b"/>
                <a:pathLst>
                  <a:path w="9705875" h="3924300">
                    <a:moveTo>
                      <a:pt x="4100759" y="3044371"/>
                    </a:moveTo>
                    <a:lnTo>
                      <a:pt x="2300989" y="3058886"/>
                    </a:lnTo>
                    <a:cubicBezTo>
                      <a:pt x="1848627" y="3097591"/>
                      <a:pt x="1231770" y="3303210"/>
                      <a:pt x="1372075" y="3305629"/>
                    </a:cubicBezTo>
                    <a:cubicBezTo>
                      <a:pt x="1512380" y="3308048"/>
                      <a:pt x="2332436" y="3092752"/>
                      <a:pt x="3142816" y="3073400"/>
                    </a:cubicBezTo>
                    <a:cubicBezTo>
                      <a:pt x="3953197" y="3054048"/>
                      <a:pt x="5440911" y="3141133"/>
                      <a:pt x="6234359" y="3189514"/>
                    </a:cubicBezTo>
                    <a:cubicBezTo>
                      <a:pt x="7027807" y="3237895"/>
                      <a:pt x="7431788" y="3346753"/>
                      <a:pt x="7903502" y="3363686"/>
                    </a:cubicBezTo>
                    <a:cubicBezTo>
                      <a:pt x="8257288" y="3376386"/>
                      <a:pt x="8676388" y="3333296"/>
                      <a:pt x="8906689" y="3307896"/>
                    </a:cubicBezTo>
                    <a:lnTo>
                      <a:pt x="8990761" y="3298581"/>
                    </a:lnTo>
                    <a:lnTo>
                      <a:pt x="9010046" y="3297110"/>
                    </a:lnTo>
                    <a:cubicBezTo>
                      <a:pt x="9074850" y="3291795"/>
                      <a:pt x="9102745" y="3288393"/>
                      <a:pt x="9064645" y="3291114"/>
                    </a:cubicBezTo>
                    <a:cubicBezTo>
                      <a:pt x="9051945" y="3292021"/>
                      <a:pt x="9031648" y="3294100"/>
                      <a:pt x="9004930" y="3297010"/>
                    </a:cubicBezTo>
                    <a:lnTo>
                      <a:pt x="8990761" y="3298581"/>
                    </a:lnTo>
                    <a:lnTo>
                      <a:pt x="8934017" y="3302907"/>
                    </a:lnTo>
                    <a:cubicBezTo>
                      <a:pt x="8819112" y="3311072"/>
                      <a:pt x="8655826" y="3320143"/>
                      <a:pt x="8513102" y="3320143"/>
                    </a:cubicBezTo>
                    <a:cubicBezTo>
                      <a:pt x="8227654" y="3320143"/>
                      <a:pt x="7801902" y="3324981"/>
                      <a:pt x="7351959" y="3291114"/>
                    </a:cubicBezTo>
                    <a:cubicBezTo>
                      <a:pt x="6902016" y="3257247"/>
                      <a:pt x="6355312" y="3158067"/>
                      <a:pt x="5813445" y="3116943"/>
                    </a:cubicBezTo>
                    <a:cubicBezTo>
                      <a:pt x="5271578" y="3075819"/>
                      <a:pt x="4100759" y="3044371"/>
                      <a:pt x="4100759" y="3044371"/>
                    </a:cubicBezTo>
                    <a:close/>
                    <a:moveTo>
                      <a:pt x="3710122" y="2448492"/>
                    </a:moveTo>
                    <a:cubicBezTo>
                      <a:pt x="3614588" y="2448624"/>
                      <a:pt x="3523751" y="2449994"/>
                      <a:pt x="3436632" y="2452447"/>
                    </a:cubicBezTo>
                    <a:lnTo>
                      <a:pt x="3416487" y="2453284"/>
                    </a:lnTo>
                    <a:lnTo>
                      <a:pt x="3138281" y="2451100"/>
                    </a:lnTo>
                    <a:cubicBezTo>
                      <a:pt x="2859788" y="2451705"/>
                      <a:pt x="2604580" y="2458962"/>
                      <a:pt x="2388075" y="2478314"/>
                    </a:cubicBezTo>
                    <a:cubicBezTo>
                      <a:pt x="1955066" y="2517019"/>
                      <a:pt x="1681713" y="2633134"/>
                      <a:pt x="1430132" y="2696029"/>
                    </a:cubicBezTo>
                    <a:cubicBezTo>
                      <a:pt x="1178551" y="2758924"/>
                      <a:pt x="987446" y="2816981"/>
                      <a:pt x="878589" y="2855686"/>
                    </a:cubicBezTo>
                    <a:cubicBezTo>
                      <a:pt x="769732" y="2894391"/>
                      <a:pt x="542341" y="2964543"/>
                      <a:pt x="776989" y="2913743"/>
                    </a:cubicBezTo>
                    <a:cubicBezTo>
                      <a:pt x="1011637" y="2862943"/>
                      <a:pt x="1691389" y="2625876"/>
                      <a:pt x="2286475" y="2550886"/>
                    </a:cubicBezTo>
                    <a:cubicBezTo>
                      <a:pt x="2584018" y="2513391"/>
                      <a:pt x="2862813" y="2480733"/>
                      <a:pt x="3185453" y="2462893"/>
                    </a:cubicBezTo>
                    <a:lnTo>
                      <a:pt x="3416487" y="2453284"/>
                    </a:lnTo>
                    <a:lnTo>
                      <a:pt x="3571555" y="2454502"/>
                    </a:lnTo>
                    <a:cubicBezTo>
                      <a:pt x="3720516" y="2456845"/>
                      <a:pt x="3873369" y="2460172"/>
                      <a:pt x="4028188" y="2463800"/>
                    </a:cubicBezTo>
                    <a:cubicBezTo>
                      <a:pt x="4183007" y="2467429"/>
                      <a:pt x="4343269" y="2471360"/>
                      <a:pt x="4508294" y="2476273"/>
                    </a:cubicBezTo>
                    <a:lnTo>
                      <a:pt x="4660303" y="2481763"/>
                    </a:lnTo>
                    <a:lnTo>
                      <a:pt x="4742010" y="2487003"/>
                    </a:lnTo>
                    <a:cubicBezTo>
                      <a:pt x="5746203" y="2556026"/>
                      <a:pt x="7271526" y="2721127"/>
                      <a:pt x="7961559" y="2812143"/>
                    </a:cubicBezTo>
                    <a:cubicBezTo>
                      <a:pt x="8750168" y="2916162"/>
                      <a:pt x="8984816" y="3078238"/>
                      <a:pt x="9079159" y="3087914"/>
                    </a:cubicBezTo>
                    <a:cubicBezTo>
                      <a:pt x="9173502" y="3097590"/>
                      <a:pt x="9023521" y="2957286"/>
                      <a:pt x="8527616" y="2870200"/>
                    </a:cubicBezTo>
                    <a:cubicBezTo>
                      <a:pt x="8031711" y="2783114"/>
                      <a:pt x="6853636" y="2633133"/>
                      <a:pt x="6103731" y="2565400"/>
                    </a:cubicBezTo>
                    <a:cubicBezTo>
                      <a:pt x="5728779" y="2531534"/>
                      <a:pt x="5364712" y="2509762"/>
                      <a:pt x="5016974" y="2494643"/>
                    </a:cubicBezTo>
                    <a:lnTo>
                      <a:pt x="4660303" y="2481763"/>
                    </a:lnTo>
                    <a:lnTo>
                      <a:pt x="4535297" y="2473745"/>
                    </a:lnTo>
                    <a:cubicBezTo>
                      <a:pt x="4469381" y="2469857"/>
                      <a:pt x="4406618" y="2466522"/>
                      <a:pt x="4347502" y="2463800"/>
                    </a:cubicBezTo>
                    <a:cubicBezTo>
                      <a:pt x="4111041" y="2452914"/>
                      <a:pt x="3901188" y="2448227"/>
                      <a:pt x="3710122" y="2448492"/>
                    </a:cubicBezTo>
                    <a:close/>
                    <a:moveTo>
                      <a:pt x="4609766" y="1770460"/>
                    </a:moveTo>
                    <a:cubicBezTo>
                      <a:pt x="4268864" y="1767569"/>
                      <a:pt x="3947225" y="1787979"/>
                      <a:pt x="3644466" y="1817915"/>
                    </a:cubicBezTo>
                    <a:lnTo>
                      <a:pt x="3574430" y="1826179"/>
                    </a:lnTo>
                    <a:lnTo>
                      <a:pt x="3294990" y="1834016"/>
                    </a:lnTo>
                    <a:cubicBezTo>
                      <a:pt x="3146748" y="1841349"/>
                      <a:pt x="2998884" y="1852386"/>
                      <a:pt x="2852531" y="1868714"/>
                    </a:cubicBezTo>
                    <a:cubicBezTo>
                      <a:pt x="2267123" y="1934028"/>
                      <a:pt x="1420455" y="2154162"/>
                      <a:pt x="1096303" y="2217057"/>
                    </a:cubicBezTo>
                    <a:cubicBezTo>
                      <a:pt x="772151" y="2279952"/>
                      <a:pt x="668131" y="2318657"/>
                      <a:pt x="907617" y="2275114"/>
                    </a:cubicBezTo>
                    <a:cubicBezTo>
                      <a:pt x="1147103" y="2231571"/>
                      <a:pt x="1858303" y="2038047"/>
                      <a:pt x="2533217" y="1955800"/>
                    </a:cubicBezTo>
                    <a:cubicBezTo>
                      <a:pt x="2701945" y="1935238"/>
                      <a:pt x="2878838" y="1910746"/>
                      <a:pt x="3064008" y="1886404"/>
                    </a:cubicBezTo>
                    <a:lnTo>
                      <a:pt x="3574430" y="1826179"/>
                    </a:lnTo>
                    <a:lnTo>
                      <a:pt x="3739717" y="1821543"/>
                    </a:lnTo>
                    <a:cubicBezTo>
                      <a:pt x="4035445" y="1818519"/>
                      <a:pt x="4328150" y="1823962"/>
                      <a:pt x="4608759" y="1825171"/>
                    </a:cubicBezTo>
                    <a:cubicBezTo>
                      <a:pt x="4889369" y="1826381"/>
                      <a:pt x="5122807" y="1820333"/>
                      <a:pt x="5370759" y="1824264"/>
                    </a:cubicBezTo>
                    <a:lnTo>
                      <a:pt x="5442913" y="1827135"/>
                    </a:lnTo>
                    <a:lnTo>
                      <a:pt x="5773758" y="1868601"/>
                    </a:lnTo>
                    <a:cubicBezTo>
                      <a:pt x="6671603" y="1993900"/>
                      <a:pt x="7729331" y="2207985"/>
                      <a:pt x="8193788" y="2275114"/>
                    </a:cubicBezTo>
                    <a:cubicBezTo>
                      <a:pt x="8813064" y="2364619"/>
                      <a:pt x="9001749" y="2383971"/>
                      <a:pt x="8672759" y="2318657"/>
                    </a:cubicBezTo>
                    <a:cubicBezTo>
                      <a:pt x="8343769" y="2253343"/>
                      <a:pt x="6897178" y="1965477"/>
                      <a:pt x="6219845" y="1883229"/>
                    </a:cubicBezTo>
                    <a:cubicBezTo>
                      <a:pt x="6050512" y="1862667"/>
                      <a:pt x="5900229" y="1848909"/>
                      <a:pt x="5761285" y="1839799"/>
                    </a:cubicBezTo>
                    <a:lnTo>
                      <a:pt x="5442913" y="1827135"/>
                    </a:lnTo>
                    <a:lnTo>
                      <a:pt x="5341646" y="1814442"/>
                    </a:lnTo>
                    <a:cubicBezTo>
                      <a:pt x="5204374" y="1799583"/>
                      <a:pt x="5075031" y="1788282"/>
                      <a:pt x="4957102" y="1781629"/>
                    </a:cubicBezTo>
                    <a:cubicBezTo>
                      <a:pt x="4839174" y="1774977"/>
                      <a:pt x="4723400" y="1771424"/>
                      <a:pt x="4609766" y="1770460"/>
                    </a:cubicBezTo>
                    <a:close/>
                    <a:moveTo>
                      <a:pt x="4874552" y="1368879"/>
                    </a:moveTo>
                    <a:cubicBezTo>
                      <a:pt x="4510788" y="1367367"/>
                      <a:pt x="4167283" y="1377648"/>
                      <a:pt x="3897559" y="1389743"/>
                    </a:cubicBezTo>
                    <a:cubicBezTo>
                      <a:pt x="3627835" y="1401838"/>
                      <a:pt x="3337550" y="1445381"/>
                      <a:pt x="3114695" y="1485900"/>
                    </a:cubicBezTo>
                    <a:lnTo>
                      <a:pt x="3032194" y="1501678"/>
                    </a:lnTo>
                    <a:lnTo>
                      <a:pt x="2867045" y="1520371"/>
                    </a:lnTo>
                    <a:cubicBezTo>
                      <a:pt x="2776936" y="1532467"/>
                      <a:pt x="2679608" y="1548190"/>
                      <a:pt x="2577795" y="1566522"/>
                    </a:cubicBezTo>
                    <a:lnTo>
                      <a:pt x="2277776" y="1625168"/>
                    </a:lnTo>
                    <a:lnTo>
                      <a:pt x="2041546" y="1655536"/>
                    </a:lnTo>
                    <a:cubicBezTo>
                      <a:pt x="1802665" y="1686681"/>
                      <a:pt x="1572856" y="1718734"/>
                      <a:pt x="1401103" y="1752600"/>
                    </a:cubicBezTo>
                    <a:cubicBezTo>
                      <a:pt x="1057598" y="1820333"/>
                      <a:pt x="474608" y="2023534"/>
                      <a:pt x="718932" y="1984829"/>
                    </a:cubicBezTo>
                    <a:cubicBezTo>
                      <a:pt x="902175" y="1955800"/>
                      <a:pt x="1613375" y="1763486"/>
                      <a:pt x="2261642" y="1628321"/>
                    </a:cubicBezTo>
                    <a:lnTo>
                      <a:pt x="2277776" y="1625168"/>
                    </a:lnTo>
                    <a:lnTo>
                      <a:pt x="2400548" y="1609385"/>
                    </a:lnTo>
                    <a:cubicBezTo>
                      <a:pt x="2518400" y="1594152"/>
                      <a:pt x="2632398" y="1579033"/>
                      <a:pt x="2736416" y="1563914"/>
                    </a:cubicBezTo>
                    <a:cubicBezTo>
                      <a:pt x="2736416" y="1563914"/>
                      <a:pt x="2823842" y="1542823"/>
                      <a:pt x="2961572" y="1515184"/>
                    </a:cubicBezTo>
                    <a:lnTo>
                      <a:pt x="3032194" y="1501678"/>
                    </a:lnTo>
                    <a:lnTo>
                      <a:pt x="3412011" y="1458686"/>
                    </a:lnTo>
                    <a:cubicBezTo>
                      <a:pt x="3960152" y="1407886"/>
                      <a:pt x="4514417" y="1389743"/>
                      <a:pt x="5044188" y="1404257"/>
                    </a:cubicBezTo>
                    <a:cubicBezTo>
                      <a:pt x="5750550" y="1423609"/>
                      <a:pt x="6447235" y="1522791"/>
                      <a:pt x="7105216" y="1636486"/>
                    </a:cubicBezTo>
                    <a:cubicBezTo>
                      <a:pt x="7763197" y="1750181"/>
                      <a:pt x="8825160" y="2057401"/>
                      <a:pt x="8992074" y="2086429"/>
                    </a:cubicBezTo>
                    <a:cubicBezTo>
                      <a:pt x="9158988" y="2115457"/>
                      <a:pt x="8609864" y="1921933"/>
                      <a:pt x="8106702" y="1810657"/>
                    </a:cubicBezTo>
                    <a:cubicBezTo>
                      <a:pt x="7603540" y="1699381"/>
                      <a:pt x="6674626" y="1488923"/>
                      <a:pt x="5973102" y="1418771"/>
                    </a:cubicBezTo>
                    <a:cubicBezTo>
                      <a:pt x="5622340" y="1383695"/>
                      <a:pt x="5238316" y="1370391"/>
                      <a:pt x="4874552" y="1368879"/>
                    </a:cubicBezTo>
                    <a:close/>
                    <a:moveTo>
                      <a:pt x="4808808" y="963578"/>
                    </a:moveTo>
                    <a:cubicBezTo>
                      <a:pt x="4445044" y="964428"/>
                      <a:pt x="4061020" y="971910"/>
                      <a:pt x="3710258" y="991635"/>
                    </a:cubicBezTo>
                    <a:cubicBezTo>
                      <a:pt x="3008734" y="1031084"/>
                      <a:pt x="2079821" y="1149432"/>
                      <a:pt x="1576659" y="1212007"/>
                    </a:cubicBezTo>
                    <a:cubicBezTo>
                      <a:pt x="1073497" y="1274581"/>
                      <a:pt x="524373" y="1383407"/>
                      <a:pt x="691287" y="1367084"/>
                    </a:cubicBezTo>
                    <a:cubicBezTo>
                      <a:pt x="858201" y="1350760"/>
                      <a:pt x="1920164" y="1177999"/>
                      <a:pt x="2578145" y="1114064"/>
                    </a:cubicBezTo>
                    <a:cubicBezTo>
                      <a:pt x="3236125" y="1050129"/>
                      <a:pt x="3932810" y="994355"/>
                      <a:pt x="4639172" y="983473"/>
                    </a:cubicBezTo>
                    <a:cubicBezTo>
                      <a:pt x="5168944" y="975311"/>
                      <a:pt x="5723208" y="985513"/>
                      <a:pt x="6271349" y="1014080"/>
                    </a:cubicBezTo>
                    <a:lnTo>
                      <a:pt x="6651168" y="1038256"/>
                    </a:lnTo>
                    <a:lnTo>
                      <a:pt x="6721789" y="1045851"/>
                    </a:lnTo>
                    <a:cubicBezTo>
                      <a:pt x="6859518" y="1061394"/>
                      <a:pt x="6946944" y="1073254"/>
                      <a:pt x="6946944" y="1073254"/>
                    </a:cubicBezTo>
                    <a:cubicBezTo>
                      <a:pt x="7050963" y="1081756"/>
                      <a:pt x="7164961" y="1090258"/>
                      <a:pt x="7282814" y="1098824"/>
                    </a:cubicBezTo>
                    <a:lnTo>
                      <a:pt x="7405583" y="1107699"/>
                    </a:lnTo>
                    <a:lnTo>
                      <a:pt x="7421719" y="1109472"/>
                    </a:lnTo>
                    <a:cubicBezTo>
                      <a:pt x="8069986" y="1185481"/>
                      <a:pt x="8781186" y="1293626"/>
                      <a:pt x="8964429" y="1309950"/>
                    </a:cubicBezTo>
                    <a:cubicBezTo>
                      <a:pt x="9208753" y="1331715"/>
                      <a:pt x="8625763" y="1217448"/>
                      <a:pt x="8282258" y="1179359"/>
                    </a:cubicBezTo>
                    <a:cubicBezTo>
                      <a:pt x="8110506" y="1160315"/>
                      <a:pt x="7880696" y="1142290"/>
                      <a:pt x="7641815" y="1124776"/>
                    </a:cubicBezTo>
                    <a:lnTo>
                      <a:pt x="7405583" y="1107699"/>
                    </a:lnTo>
                    <a:lnTo>
                      <a:pt x="7105566" y="1074721"/>
                    </a:lnTo>
                    <a:cubicBezTo>
                      <a:pt x="7003753" y="1064412"/>
                      <a:pt x="6906425" y="1055570"/>
                      <a:pt x="6816315" y="1048768"/>
                    </a:cubicBezTo>
                    <a:lnTo>
                      <a:pt x="6651168" y="1038256"/>
                    </a:lnTo>
                    <a:lnTo>
                      <a:pt x="6568666" y="1029383"/>
                    </a:lnTo>
                    <a:cubicBezTo>
                      <a:pt x="6345811" y="1006598"/>
                      <a:pt x="6055525" y="982113"/>
                      <a:pt x="5785801" y="975311"/>
                    </a:cubicBezTo>
                    <a:cubicBezTo>
                      <a:pt x="5516077" y="968510"/>
                      <a:pt x="5172573" y="962728"/>
                      <a:pt x="4808808" y="963578"/>
                    </a:cubicBezTo>
                    <a:close/>
                    <a:moveTo>
                      <a:pt x="4808808" y="535881"/>
                    </a:moveTo>
                    <a:cubicBezTo>
                      <a:pt x="4445044" y="536731"/>
                      <a:pt x="4061020" y="544213"/>
                      <a:pt x="3710258" y="563937"/>
                    </a:cubicBezTo>
                    <a:cubicBezTo>
                      <a:pt x="3008734" y="603387"/>
                      <a:pt x="2079820" y="721735"/>
                      <a:pt x="1576658" y="784310"/>
                    </a:cubicBezTo>
                    <a:cubicBezTo>
                      <a:pt x="1073496" y="846884"/>
                      <a:pt x="524372" y="955710"/>
                      <a:pt x="691286" y="939386"/>
                    </a:cubicBezTo>
                    <a:cubicBezTo>
                      <a:pt x="858200" y="923063"/>
                      <a:pt x="1920163" y="750302"/>
                      <a:pt x="2578144" y="686367"/>
                    </a:cubicBezTo>
                    <a:cubicBezTo>
                      <a:pt x="3236125" y="622432"/>
                      <a:pt x="3932810" y="566658"/>
                      <a:pt x="4639172" y="555776"/>
                    </a:cubicBezTo>
                    <a:cubicBezTo>
                      <a:pt x="5168944" y="547614"/>
                      <a:pt x="5723208" y="557816"/>
                      <a:pt x="6271349" y="586383"/>
                    </a:cubicBezTo>
                    <a:lnTo>
                      <a:pt x="6651166" y="610559"/>
                    </a:lnTo>
                    <a:lnTo>
                      <a:pt x="6721789" y="618154"/>
                    </a:lnTo>
                    <a:cubicBezTo>
                      <a:pt x="6859518" y="633696"/>
                      <a:pt x="6946944" y="645557"/>
                      <a:pt x="6946944" y="645557"/>
                    </a:cubicBezTo>
                    <a:cubicBezTo>
                      <a:pt x="7050963" y="654059"/>
                      <a:pt x="7164961" y="662561"/>
                      <a:pt x="7282813" y="671127"/>
                    </a:cubicBezTo>
                    <a:lnTo>
                      <a:pt x="7405586" y="680002"/>
                    </a:lnTo>
                    <a:lnTo>
                      <a:pt x="7421719" y="681775"/>
                    </a:lnTo>
                    <a:cubicBezTo>
                      <a:pt x="8069986" y="757783"/>
                      <a:pt x="8781186" y="865929"/>
                      <a:pt x="8964429" y="882253"/>
                    </a:cubicBezTo>
                    <a:cubicBezTo>
                      <a:pt x="9208753" y="904018"/>
                      <a:pt x="8625763" y="789751"/>
                      <a:pt x="8282258" y="751662"/>
                    </a:cubicBezTo>
                    <a:cubicBezTo>
                      <a:pt x="8110505" y="732618"/>
                      <a:pt x="7880696" y="714593"/>
                      <a:pt x="7641815" y="697079"/>
                    </a:cubicBezTo>
                    <a:lnTo>
                      <a:pt x="7405586" y="680002"/>
                    </a:lnTo>
                    <a:lnTo>
                      <a:pt x="7105566" y="647023"/>
                    </a:lnTo>
                    <a:cubicBezTo>
                      <a:pt x="7003753" y="636715"/>
                      <a:pt x="6906425" y="627873"/>
                      <a:pt x="6816315" y="621071"/>
                    </a:cubicBezTo>
                    <a:lnTo>
                      <a:pt x="6651166" y="610559"/>
                    </a:lnTo>
                    <a:lnTo>
                      <a:pt x="6568666" y="601686"/>
                    </a:lnTo>
                    <a:cubicBezTo>
                      <a:pt x="6345811" y="578901"/>
                      <a:pt x="6055525" y="554415"/>
                      <a:pt x="5785801" y="547614"/>
                    </a:cubicBezTo>
                    <a:cubicBezTo>
                      <a:pt x="5516077" y="540812"/>
                      <a:pt x="5172573" y="535031"/>
                      <a:pt x="4808808" y="535881"/>
                    </a:cubicBezTo>
                    <a:close/>
                    <a:moveTo>
                      <a:pt x="4808808" y="242950"/>
                    </a:moveTo>
                    <a:cubicBezTo>
                      <a:pt x="4445044" y="243800"/>
                      <a:pt x="4061020" y="251282"/>
                      <a:pt x="3710258" y="271007"/>
                    </a:cubicBezTo>
                    <a:cubicBezTo>
                      <a:pt x="3008734" y="310456"/>
                      <a:pt x="2079821" y="428804"/>
                      <a:pt x="1576659" y="491379"/>
                    </a:cubicBezTo>
                    <a:cubicBezTo>
                      <a:pt x="1073496" y="553953"/>
                      <a:pt x="524372" y="662779"/>
                      <a:pt x="691286" y="646456"/>
                    </a:cubicBezTo>
                    <a:cubicBezTo>
                      <a:pt x="858201" y="630132"/>
                      <a:pt x="1920164" y="457371"/>
                      <a:pt x="2578144" y="393436"/>
                    </a:cubicBezTo>
                    <a:cubicBezTo>
                      <a:pt x="3236125" y="329501"/>
                      <a:pt x="3932810" y="273727"/>
                      <a:pt x="4639172" y="262845"/>
                    </a:cubicBezTo>
                    <a:cubicBezTo>
                      <a:pt x="5168944" y="254683"/>
                      <a:pt x="5723208" y="264885"/>
                      <a:pt x="6271349" y="293452"/>
                    </a:cubicBezTo>
                    <a:lnTo>
                      <a:pt x="6651167" y="317628"/>
                    </a:lnTo>
                    <a:lnTo>
                      <a:pt x="6721789" y="325223"/>
                    </a:lnTo>
                    <a:cubicBezTo>
                      <a:pt x="6859518" y="340766"/>
                      <a:pt x="6946944" y="352626"/>
                      <a:pt x="6946944" y="352626"/>
                    </a:cubicBezTo>
                    <a:cubicBezTo>
                      <a:pt x="7050963" y="361128"/>
                      <a:pt x="7164961" y="369630"/>
                      <a:pt x="7282814" y="378196"/>
                    </a:cubicBezTo>
                    <a:lnTo>
                      <a:pt x="7405585" y="387071"/>
                    </a:lnTo>
                    <a:lnTo>
                      <a:pt x="7421719" y="388844"/>
                    </a:lnTo>
                    <a:cubicBezTo>
                      <a:pt x="8069986" y="464852"/>
                      <a:pt x="8781186" y="572998"/>
                      <a:pt x="8964429" y="589322"/>
                    </a:cubicBezTo>
                    <a:cubicBezTo>
                      <a:pt x="9208753" y="611087"/>
                      <a:pt x="8625763" y="496820"/>
                      <a:pt x="8282258" y="458731"/>
                    </a:cubicBezTo>
                    <a:cubicBezTo>
                      <a:pt x="8110506" y="439687"/>
                      <a:pt x="7880696" y="421662"/>
                      <a:pt x="7641815" y="404148"/>
                    </a:cubicBezTo>
                    <a:lnTo>
                      <a:pt x="7405585" y="387071"/>
                    </a:lnTo>
                    <a:lnTo>
                      <a:pt x="7105566" y="354092"/>
                    </a:lnTo>
                    <a:cubicBezTo>
                      <a:pt x="7003753" y="343784"/>
                      <a:pt x="6906425" y="334942"/>
                      <a:pt x="6816315" y="328140"/>
                    </a:cubicBezTo>
                    <a:lnTo>
                      <a:pt x="6651167" y="317628"/>
                    </a:lnTo>
                    <a:lnTo>
                      <a:pt x="6568666" y="308756"/>
                    </a:lnTo>
                    <a:cubicBezTo>
                      <a:pt x="6345811" y="285970"/>
                      <a:pt x="6055525" y="261484"/>
                      <a:pt x="5785801" y="254683"/>
                    </a:cubicBezTo>
                    <a:cubicBezTo>
                      <a:pt x="5516077" y="247881"/>
                      <a:pt x="5172573" y="242100"/>
                      <a:pt x="4808808" y="242950"/>
                    </a:cubicBezTo>
                    <a:close/>
                    <a:moveTo>
                      <a:pt x="4860811" y="330"/>
                    </a:moveTo>
                    <a:cubicBezTo>
                      <a:pt x="6421419" y="3858"/>
                      <a:pt x="8680734" y="354125"/>
                      <a:pt x="9496568" y="435857"/>
                    </a:cubicBezTo>
                    <a:cubicBezTo>
                      <a:pt x="9681318" y="481267"/>
                      <a:pt x="9675607" y="548985"/>
                      <a:pt x="9705875" y="626924"/>
                    </a:cubicBezTo>
                    <a:cubicBezTo>
                      <a:pt x="9704209" y="743328"/>
                      <a:pt x="9702542" y="805251"/>
                      <a:pt x="9678175" y="903494"/>
                    </a:cubicBezTo>
                    <a:lnTo>
                      <a:pt x="9486296" y="1874671"/>
                    </a:lnTo>
                    <a:lnTo>
                      <a:pt x="9078605" y="1836346"/>
                    </a:lnTo>
                    <a:lnTo>
                      <a:pt x="9470083" y="1956729"/>
                    </a:lnTo>
                    <a:lnTo>
                      <a:pt x="9097488" y="3842577"/>
                    </a:lnTo>
                    <a:cubicBezTo>
                      <a:pt x="9052953" y="3899689"/>
                      <a:pt x="9046912" y="3904933"/>
                      <a:pt x="9029584" y="3912387"/>
                    </a:cubicBezTo>
                    <a:cubicBezTo>
                      <a:pt x="9012255" y="3919841"/>
                      <a:pt x="8973088" y="3916631"/>
                      <a:pt x="8906800" y="3924300"/>
                    </a:cubicBezTo>
                    <a:cubicBezTo>
                      <a:pt x="6306405" y="3616369"/>
                      <a:pt x="3854255" y="3468085"/>
                      <a:pt x="695094" y="3889972"/>
                    </a:cubicBezTo>
                    <a:cubicBezTo>
                      <a:pt x="667603" y="3892944"/>
                      <a:pt x="644011" y="3889593"/>
                      <a:pt x="608376" y="3861596"/>
                    </a:cubicBezTo>
                    <a:cubicBezTo>
                      <a:pt x="572741" y="3833598"/>
                      <a:pt x="570842" y="3792532"/>
                      <a:pt x="567756" y="3768336"/>
                    </a:cubicBezTo>
                    <a:lnTo>
                      <a:pt x="384435" y="2749032"/>
                    </a:lnTo>
                    <a:lnTo>
                      <a:pt x="594667" y="2596913"/>
                    </a:lnTo>
                    <a:lnTo>
                      <a:pt x="353130" y="2574970"/>
                    </a:lnTo>
                    <a:lnTo>
                      <a:pt x="126" y="612188"/>
                    </a:lnTo>
                    <a:cubicBezTo>
                      <a:pt x="-1271" y="543481"/>
                      <a:pt x="9122" y="513310"/>
                      <a:pt x="24446" y="487203"/>
                    </a:cubicBezTo>
                    <a:cubicBezTo>
                      <a:pt x="39769" y="461096"/>
                      <a:pt x="87342" y="427165"/>
                      <a:pt x="132924" y="414690"/>
                    </a:cubicBezTo>
                    <a:cubicBezTo>
                      <a:pt x="949769" y="343760"/>
                      <a:pt x="3256995" y="-12341"/>
                      <a:pt x="4860811" y="330"/>
                    </a:cubicBezTo>
                    <a:close/>
                  </a:path>
                </a:pathLst>
              </a:custGeom>
              <a:solidFill>
                <a:srgbClr val="E78E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46C6D64A-8C34-4A2D-9D5A-DC90B1A1F11E}"/>
                </a:ext>
              </a:extLst>
            </p:cNvPr>
            <p:cNvSpPr txBox="1"/>
            <p:nvPr/>
          </p:nvSpPr>
          <p:spPr>
            <a:xfrm>
              <a:off x="3411290" y="988376"/>
              <a:ext cx="4361110" cy="830997"/>
            </a:xfrm>
            <a:prstGeom prst="rect">
              <a:avLst/>
            </a:prstGeom>
            <a:noFill/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kumimoji="0" lang="zh-CN" altLang="en-US" sz="5400" b="1" i="0" u="none" strike="noStrike" kern="1200" cap="none" spc="0" normalizeH="0" baseline="0" noProof="0" dirty="0">
                  <a:ln w="12700">
                    <a:noFill/>
                  </a:ln>
                  <a:solidFill>
                    <a:srgbClr val="643522"/>
                  </a:solidFill>
                  <a:uLnTx/>
                  <a:uFillTx/>
                  <a:latin typeface="小可奶酪体 商用免费@庆科字体" panose="00020600040101010101" pitchFamily="18" charset="-122"/>
                  <a:ea typeface="小可奶酪体 商用免费@庆科字体" panose="00020600040101010101" pitchFamily="18" charset="-122"/>
                  <a:cs typeface="小可奶酪体 商用免费@庆科字体" panose="00020600040101010101" pitchFamily="18" charset="-122"/>
                </a:rPr>
                <a:t>插入标题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71367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582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</TotalTime>
  <Words>461</Words>
  <Application>Microsoft Office PowerPoint</Application>
  <PresentationFormat>宽屏</PresentationFormat>
  <Paragraphs>155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Arial</vt:lpstr>
      <vt:lpstr>等线 Light</vt:lpstr>
      <vt:lpstr>小可奶酪体 商用免费@庆科字体</vt:lpstr>
      <vt:lpstr>Aharoni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卡通休闲游戏风旅游行业ppt模板</dc:title>
  <dc:creator>不吃辣的湖南小伙</dc:creator>
  <cp:keywords>51PPT模板网</cp:keywords>
  <dc:description>www.51pptmoban.com</dc:description>
  <cp:lastModifiedBy>Win user</cp:lastModifiedBy>
  <cp:revision>17</cp:revision>
  <dcterms:created xsi:type="dcterms:W3CDTF">2022-08-02T12:53:01Z</dcterms:created>
  <dcterms:modified xsi:type="dcterms:W3CDTF">2022-08-07T13:01:21Z</dcterms:modified>
</cp:coreProperties>
</file>