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8" r:id="rId19"/>
    <p:sldId id="274" r:id="rId20"/>
    <p:sldId id="276" r:id="rId21"/>
    <p:sldId id="275" r:id="rId22"/>
    <p:sldId id="279" r:id="rId23"/>
    <p:sldId id="280" r:id="rId24"/>
    <p:sldId id="1126" r:id="rId25"/>
    <p:sldId id="1127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18CA"/>
    <a:srgbClr val="EE5CB9"/>
    <a:srgbClr val="432BB2"/>
    <a:srgbClr val="E545B1"/>
    <a:srgbClr val="DC31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8" autoAdjust="0"/>
    <p:restoredTop sz="94571" autoAdjust="0"/>
  </p:normalViewPr>
  <p:slideViewPr>
    <p:cSldViewPr snapToGrid="0" showGuides="1">
      <p:cViewPr varScale="1">
        <p:scale>
          <a:sx n="82" d="100"/>
          <a:sy n="82" d="100"/>
        </p:scale>
        <p:origin x="60" y="510"/>
      </p:cViewPr>
      <p:guideLst/>
    </p:cSldViewPr>
  </p:slideViewPr>
  <p:outlineViewPr>
    <p:cViewPr>
      <p:scale>
        <a:sx n="33" d="100"/>
        <a:sy n="33" d="100"/>
      </p:scale>
      <p:origin x="0" y="-43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0">
                <a:solidFill>
                  <a:schemeClr val="bg1"/>
                </a:solidFill>
                <a:latin typeface="+mj-ea"/>
                <a:ea typeface="+mj-ea"/>
              </a:rPr>
              <a:t>部门员工业绩总览</a:t>
            </a:r>
            <a:endParaRPr lang="en-US" altLang="zh-CN" sz="1800" b="0">
              <a:solidFill>
                <a:schemeClr val="bg1"/>
              </a:solidFill>
              <a:latin typeface="+mj-ea"/>
              <a:ea typeface="+mj-ea"/>
            </a:endParaRPr>
          </a:p>
        </c:rich>
      </c:tx>
      <c:layout>
        <c:manualLayout>
          <c:xMode val="edge"/>
          <c:yMode val="edge"/>
          <c:x val="0.3896742700075921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73025" cap="rnd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柳林</c:v>
                </c:pt>
                <c:pt idx="1">
                  <c:v>王云</c:v>
                </c:pt>
                <c:pt idx="2">
                  <c:v>曾一月</c:v>
                </c:pt>
                <c:pt idx="3">
                  <c:v>文琳</c:v>
                </c:pt>
                <c:pt idx="4">
                  <c:v>王欢</c:v>
                </c:pt>
                <c:pt idx="5">
                  <c:v>刘莹莹</c:v>
                </c:pt>
                <c:pt idx="6">
                  <c:v>王鹏</c:v>
                </c:pt>
                <c:pt idx="7">
                  <c:v>欧阳纭</c:v>
                </c:pt>
                <c:pt idx="8">
                  <c:v>虹月</c:v>
                </c:pt>
                <c:pt idx="9">
                  <c:v>李泰年</c:v>
                </c:pt>
                <c:pt idx="10">
                  <c:v>安南</c:v>
                </c:pt>
                <c:pt idx="11">
                  <c:v>曾书</c:v>
                </c:pt>
                <c:pt idx="12">
                  <c:v>凌月</c:v>
                </c:pt>
              </c:strCache>
            </c:strRef>
          </c:cat>
          <c:val>
            <c:numRef>
              <c:f>Sheet1!$B$2:$B$14</c:f>
              <c:numCache>
                <c:formatCode>#,##0</c:formatCode>
                <c:ptCount val="13"/>
                <c:pt idx="0">
                  <c:v>17000</c:v>
                </c:pt>
                <c:pt idx="1">
                  <c:v>14500</c:v>
                </c:pt>
                <c:pt idx="2">
                  <c:v>13000</c:v>
                </c:pt>
                <c:pt idx="3">
                  <c:v>18900</c:v>
                </c:pt>
                <c:pt idx="4">
                  <c:v>16000</c:v>
                </c:pt>
                <c:pt idx="5">
                  <c:v>12000</c:v>
                </c:pt>
                <c:pt idx="6">
                  <c:v>17500</c:v>
                </c:pt>
                <c:pt idx="7">
                  <c:v>15600</c:v>
                </c:pt>
                <c:pt idx="8">
                  <c:v>13450</c:v>
                </c:pt>
                <c:pt idx="9">
                  <c:v>12340</c:v>
                </c:pt>
                <c:pt idx="10">
                  <c:v>17000</c:v>
                </c:pt>
                <c:pt idx="11">
                  <c:v>18000</c:v>
                </c:pt>
                <c:pt idx="12">
                  <c:v>12050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FF-4C04-B763-223B3FE283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-27"/>
        <c:axId val="1815798448"/>
        <c:axId val="1815800944"/>
      </c:barChart>
      <c:catAx>
        <c:axId val="181579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815800944"/>
        <c:crosses val="autoZero"/>
        <c:auto val="1"/>
        <c:lblAlgn val="ctr"/>
        <c:lblOffset val="100"/>
        <c:noMultiLvlLbl val="0"/>
      </c:catAx>
      <c:valAx>
        <c:axId val="1815800944"/>
        <c:scaling>
          <c:orientation val="minMax"/>
          <c:max val="20000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5798448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sz="1800">
                <a:latin typeface="+mj-ea"/>
                <a:ea typeface="+mj-ea"/>
              </a:rPr>
              <a:t>用户男女占比情况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91F-461B-98F5-335711B6E25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91F-461B-98F5-335711B6E2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男</c:v>
                </c:pt>
                <c:pt idx="1">
                  <c:v>女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0.54600000000000004</c:v>
                </c:pt>
                <c:pt idx="1">
                  <c:v>0.45400000000000001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80-4E38-8107-0167E3E280D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sz="1800">
                <a:latin typeface="+mj-ea"/>
                <a:ea typeface="+mj-ea"/>
              </a:rPr>
              <a:t>用户</a:t>
            </a:r>
            <a:r>
              <a:rPr lang="zh-CN" altLang="en-US" sz="1800">
                <a:latin typeface="+mj-ea"/>
                <a:ea typeface="+mj-ea"/>
              </a:rPr>
              <a:t>年龄</a:t>
            </a:r>
            <a:r>
              <a:rPr lang="zh-CN" sz="1800">
                <a:latin typeface="+mj-ea"/>
                <a:ea typeface="+mj-ea"/>
              </a:rPr>
              <a:t>占比情况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24B-4B56-94B4-DD01CEDE3AA8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24B-4B56-94B4-DD01CEDE3AA8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24B-4B56-94B4-DD01CEDE3AA8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24B-4B56-94B4-DD01CEDE3AA8}"/>
              </c:ext>
            </c:extLst>
          </c:dPt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B24B-4B56-94B4-DD01CEDE3AA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1B5A9DF-C131-495A-97B1-DF9FCFA1FFA3}" type="VALUE">
                      <a:rPr lang="en-US" altLang="zh-CN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24B-4B56-94B4-DD01CEDE3A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0-18</c:v>
                </c:pt>
                <c:pt idx="1">
                  <c:v>18-30</c:v>
                </c:pt>
                <c:pt idx="2">
                  <c:v>30-40</c:v>
                </c:pt>
                <c:pt idx="3">
                  <c:v>40-50</c:v>
                </c:pt>
                <c:pt idx="4">
                  <c:v>50以上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 formatCode="0%">
                  <c:v>0.02</c:v>
                </c:pt>
                <c:pt idx="1">
                  <c:v>0.20599999999999999</c:v>
                </c:pt>
                <c:pt idx="2">
                  <c:v>0.35699999999999998</c:v>
                </c:pt>
                <c:pt idx="3">
                  <c:v>0.26900000000000002</c:v>
                </c:pt>
                <c:pt idx="4">
                  <c:v>0.14799999999999999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80-4E38-8107-0167E3E280D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全年业绩概览图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6957814689135151E-2"/>
          <c:y val="0.18984033728597297"/>
          <c:w val="0.88900004274666056"/>
          <c:h val="0.6186885819936410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我的业绩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763529643597365E-2"/>
                  <c:y val="3.7109206157259468E-2"/>
                </c:manualLayout>
              </c:layout>
              <c:tx>
                <c:rich>
                  <a:bodyPr/>
                  <a:lstStyle/>
                  <a:p>
                    <a:fld id="{37515F84-08A3-4F46-ABD9-6B36A5B47FA6}" type="VALUE">
                      <a:rPr lang="en-US" altLang="zh-CN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1D9-4B1A-B971-6D734A40A2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19</c:v>
                </c:pt>
                <c:pt idx="2">
                  <c:v>19</c:v>
                </c:pt>
                <c:pt idx="3">
                  <c:v>22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1D9-4B1A-B971-6D734A40A2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业绩目标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17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81D9-4B1A-B971-6D734A40A2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平均完成</c:v>
                </c:pt>
              </c:strCache>
            </c:strRef>
          </c:tx>
          <c:spPr>
            <a:ln w="2857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lumMod val="75000"/>
                  </a:schemeClr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3.0707280017900511E-2"/>
                  <c:y val="4.6661440462455649E-2"/>
                </c:manualLayout>
              </c:layout>
              <c:tx>
                <c:rich>
                  <a:bodyPr/>
                  <a:lstStyle/>
                  <a:p>
                    <a:fld id="{0E7597E6-8E38-4166-858F-AE84B725695D}" type="VALUE">
                      <a:rPr lang="en-US" altLang="zh-CN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1D9-4B1A-B971-6D734A40A2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13.5</c:v>
                </c:pt>
                <c:pt idx="3">
                  <c:v>17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81D9-4B1A-B971-6D734A40A27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37523328"/>
        <c:axId val="1437534128"/>
      </c:lineChart>
      <c:catAx>
        <c:axId val="143752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阿里巴巴普惠体 R" panose="00020600040101010101" pitchFamily="18" charset="-122"/>
              </a:defRPr>
            </a:pPr>
            <a:endParaRPr lang="zh-CN"/>
          </a:p>
        </c:txPr>
        <c:crossAx val="1437534128"/>
        <c:crosses val="autoZero"/>
        <c:auto val="1"/>
        <c:lblAlgn val="ctr"/>
        <c:lblOffset val="100"/>
        <c:noMultiLvlLbl val="0"/>
      </c:catAx>
      <c:valAx>
        <c:axId val="1437534128"/>
        <c:scaling>
          <c:orientation val="minMax"/>
          <c:max val="22"/>
          <c:min val="8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defRPr>
            </a:pPr>
            <a:endParaRPr lang="zh-CN"/>
          </a:p>
        </c:txPr>
        <c:crossAx val="143752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阿里巴巴普惠体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3ABC4D7-CB15-4BBD-B33D-AECFF81D354E}" type="datetimeFigureOut">
              <a:rPr lang="en-US" smtClean="0"/>
              <a:pPr/>
              <a:t>8/9/2022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ECD6B2E-946B-4859-9F3E-F7D4094A4C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66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06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87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44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6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89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43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08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94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52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0734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12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568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38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80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21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479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2760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182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470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32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60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22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76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06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CD6B2E-946B-4859-9F3E-F7D4094A4C9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70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576F9EB8-3845-EB84-B743-8840F4A0D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880" y="0"/>
            <a:ext cx="7254246" cy="72542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53717D8A-ACD7-E172-4538-CEB401782C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7443" y="2413436"/>
            <a:ext cx="4779447" cy="841705"/>
          </a:xfrm>
        </p:spPr>
        <p:txBody>
          <a:bodyPr lIns="0" tIns="0" rIns="0" bIns="0" anchor="b">
            <a:noAutofit/>
          </a:bodyPr>
          <a:lstStyle>
            <a:lvl1pPr algn="l">
              <a:defRPr sz="6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年度工作汇报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444A9F6-73D4-C494-09AC-5BEF2CF136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4127" y="3224622"/>
            <a:ext cx="4318129" cy="341632"/>
          </a:xfrm>
          <a:noFill/>
        </p:spPr>
        <p:txBody>
          <a:bodyPr wrap="square">
            <a:spAutoFit/>
          </a:bodyPr>
          <a:lstStyle>
            <a:lvl1pPr marL="0" indent="0" algn="l">
              <a:buNone/>
              <a:defRPr sz="1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THE ANNUAL WORK SUMMARY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43CBC4-200E-B0D9-DA69-28FD63411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EB520-9CAD-95F9-6EC0-20D71534F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FF188D-4483-D8E2-538B-FD5A81C6A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A06A7710-0331-967C-FD5C-E2D3D5F2263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41680" y="3860707"/>
            <a:ext cx="1937644" cy="3651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汇报人：</a:t>
            </a:r>
            <a:r>
              <a:rPr lang="en-US" altLang="zh-CN"/>
              <a:t>OfficePLUS</a:t>
            </a:r>
            <a:endParaRPr lang="en-US"/>
          </a:p>
        </p:txBody>
      </p:sp>
      <p:sp>
        <p:nvSpPr>
          <p:cNvPr id="18" name="内容占位符 15">
            <a:extLst>
              <a:ext uri="{FF2B5EF4-FFF2-40B4-BE49-F238E27FC236}">
                <a16:creationId xmlns:a16="http://schemas.microsoft.com/office/drawing/2014/main" id="{8D284609-F2C7-D7E3-7B31-DD7B6D30D37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782551" y="3860707"/>
            <a:ext cx="2448076" cy="3651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汇报时间：</a:t>
            </a:r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  <a:r>
              <a:rPr lang="en-US" altLang="zh-CN"/>
              <a:t>X</a:t>
            </a:r>
            <a:r>
              <a:rPr lang="zh-CN" altLang="en-US"/>
              <a:t>日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D26B586-7601-758C-B5BE-50B9E776023B}"/>
              </a:ext>
            </a:extLst>
          </p:cNvPr>
          <p:cNvGrpSpPr/>
          <p:nvPr userDrawn="1"/>
        </p:nvGrpSpPr>
        <p:grpSpPr>
          <a:xfrm>
            <a:off x="736600" y="5420571"/>
            <a:ext cx="1437859" cy="713529"/>
            <a:chOff x="436661" y="5498957"/>
            <a:chExt cx="1437859" cy="713529"/>
          </a:xfrm>
        </p:grpSpPr>
        <p:sp>
          <p:nvSpPr>
            <p:cNvPr id="19" name="副标题 2">
              <a:extLst>
                <a:ext uri="{FF2B5EF4-FFF2-40B4-BE49-F238E27FC236}">
                  <a16:creationId xmlns:a16="http://schemas.microsoft.com/office/drawing/2014/main" id="{4C497A08-8DC7-3028-0ADE-43E79A41CEC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36661" y="5498957"/>
              <a:ext cx="1437859" cy="71352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>
                  <a:solidFill>
                    <a:schemeClr val="bg1">
                      <a:lumMod val="75000"/>
                    </a:schemeClr>
                  </a:solidFill>
                </a:rPr>
                <a:t>THE ANNUAL </a:t>
              </a:r>
            </a:p>
            <a:p>
              <a:endParaRPr lang="en-US" altLang="zh-CN" sz="1100">
                <a:solidFill>
                  <a:schemeClr val="bg1">
                    <a:lumMod val="75000"/>
                  </a:schemeClr>
                </a:solidFill>
              </a:endParaRPr>
            </a:p>
            <a:p>
              <a:r>
                <a:rPr lang="en-US" altLang="zh-CN" sz="1100">
                  <a:solidFill>
                    <a:schemeClr val="bg1">
                      <a:lumMod val="75000"/>
                    </a:schemeClr>
                  </a:solidFill>
                </a:rPr>
                <a:t>WORK SUMMARY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AC64117-C38D-0C18-7F78-4CC550436911}"/>
                </a:ext>
              </a:extLst>
            </p:cNvPr>
            <p:cNvGrpSpPr/>
            <p:nvPr userDrawn="1"/>
          </p:nvGrpSpPr>
          <p:grpSpPr>
            <a:xfrm flipV="1">
              <a:off x="469900" y="5674360"/>
              <a:ext cx="43180" cy="327660"/>
              <a:chOff x="469900" y="5674360"/>
              <a:chExt cx="43180" cy="32766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5E0BDBE-9F53-333A-AC0F-449FF5FE47FE}"/>
                  </a:ext>
                </a:extLst>
              </p:cNvPr>
              <p:cNvCxnSpPr/>
              <p:nvPr userDrawn="1"/>
            </p:nvCxnSpPr>
            <p:spPr>
              <a:xfrm>
                <a:off x="469900" y="5674360"/>
                <a:ext cx="0" cy="32766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20748BCB-41D1-278E-DD32-579CDAB5FFB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469900" y="5961629"/>
                <a:ext cx="43180" cy="403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内容占位符 26">
            <a:extLst>
              <a:ext uri="{FF2B5EF4-FFF2-40B4-BE49-F238E27FC236}">
                <a16:creationId xmlns:a16="http://schemas.microsoft.com/office/drawing/2014/main" id="{AD7CEC66-0F3F-D273-1E8B-63A2F76EB76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4127" y="1406592"/>
            <a:ext cx="3316288" cy="841375"/>
          </a:xfrm>
          <a:noFill/>
        </p:spPr>
        <p:txBody>
          <a:bodyPr>
            <a:noAutofit/>
          </a:bodyPr>
          <a:lstStyle>
            <a:lvl1pPr marL="0" indent="0">
              <a:buNone/>
              <a:defRPr sz="7200">
                <a:ln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96404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7F13F-12F5-DF9B-3803-F7502DB5A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49439" y="476895"/>
            <a:ext cx="891877" cy="738484"/>
          </a:xfrm>
        </p:spPr>
        <p:txBody>
          <a:bodyPr lIns="0" tIns="0" rIns="0" bIns="0">
            <a:noAutofit/>
          </a:bodyPr>
          <a:lstStyle>
            <a:lvl1pPr algn="l">
              <a:lnSpc>
                <a:spcPct val="100000"/>
              </a:lnSpc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/>
              <a:t>目录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66A2679-259C-3B38-5997-B95E10B39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4AC0AC-36C4-86AB-5D94-813D0DCA5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1EEE7E-8F50-955D-A8D2-E47705954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7CE7D67-CCE0-5D71-D57B-861AA4471A17}"/>
              </a:ext>
            </a:extLst>
          </p:cNvPr>
          <p:cNvSpPr/>
          <p:nvPr userDrawn="1"/>
        </p:nvSpPr>
        <p:spPr>
          <a:xfrm>
            <a:off x="948220" y="1976120"/>
            <a:ext cx="2418080" cy="3642360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4826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4E4D86EC-4956-3C6A-F69F-39071738B3A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889290" y="2324309"/>
            <a:ext cx="535940" cy="53616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effectLst>
            <a:outerShdw blurRad="152400" dist="1143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261DE44D-B47C-A6B2-5AB5-83A5DDFACEC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382560" y="2894330"/>
            <a:ext cx="1549400" cy="558165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章节标题</a:t>
            </a:r>
            <a:endParaRPr lang="en-US"/>
          </a:p>
        </p:txBody>
      </p:sp>
      <p:sp>
        <p:nvSpPr>
          <p:cNvPr id="13" name="内容占位符 11">
            <a:extLst>
              <a:ext uri="{FF2B5EF4-FFF2-40B4-BE49-F238E27FC236}">
                <a16:creationId xmlns:a16="http://schemas.microsoft.com/office/drawing/2014/main" id="{33D007F9-F1FD-3B46-79DE-4C8A448F8F1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382561" y="3508216"/>
            <a:ext cx="1549399" cy="1724977"/>
          </a:xfrm>
          <a:prstGeom prst="roundRect">
            <a:avLst>
              <a:gd name="adj" fmla="val 5651"/>
            </a:avLst>
          </a:prstGeom>
          <a:noFill/>
          <a:ln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8B5532E-028A-303B-C7D6-E0CAD6BE1D54}"/>
              </a:ext>
            </a:extLst>
          </p:cNvPr>
          <p:cNvGrpSpPr/>
          <p:nvPr userDrawn="1"/>
        </p:nvGrpSpPr>
        <p:grpSpPr>
          <a:xfrm>
            <a:off x="684849" y="715327"/>
            <a:ext cx="442911" cy="261620"/>
            <a:chOff x="3889248" y="307340"/>
            <a:chExt cx="877222" cy="51816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736ACCE-A200-6E0F-D9C1-575AA5AAB2DF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F61D3AA-6762-959F-4B6C-0DD24EAA7F7B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8647395-5C88-8F20-1EBC-203EA9E420E5}"/>
              </a:ext>
            </a:extLst>
          </p:cNvPr>
          <p:cNvGrpSpPr/>
          <p:nvPr userDrawn="1"/>
        </p:nvGrpSpPr>
        <p:grpSpPr>
          <a:xfrm>
            <a:off x="1087679" y="5429566"/>
            <a:ext cx="176307" cy="104142"/>
            <a:chOff x="3889248" y="307340"/>
            <a:chExt cx="877222" cy="51816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4A592F3-9176-3947-E291-9959F1A536FA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73B16F9-BEDC-3B72-FACB-387CD32B4A20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5CE381AC-75CE-4768-6C93-4E1FD2B4CC0D}"/>
              </a:ext>
            </a:extLst>
          </p:cNvPr>
          <p:cNvSpPr/>
          <p:nvPr userDrawn="1"/>
        </p:nvSpPr>
        <p:spPr>
          <a:xfrm>
            <a:off x="3575740" y="1976120"/>
            <a:ext cx="2418080" cy="3642360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4826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内容占位符 9">
            <a:extLst>
              <a:ext uri="{FF2B5EF4-FFF2-40B4-BE49-F238E27FC236}">
                <a16:creationId xmlns:a16="http://schemas.microsoft.com/office/drawing/2014/main" id="{7CD0B5A9-1E9B-1217-891C-8AC875C8A3C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16810" y="2324309"/>
            <a:ext cx="535940" cy="53616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effectLst>
            <a:outerShdw blurRad="152400" dist="1143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50" name="内容占位符 11">
            <a:extLst>
              <a:ext uri="{FF2B5EF4-FFF2-40B4-BE49-F238E27FC236}">
                <a16:creationId xmlns:a16="http://schemas.microsoft.com/office/drawing/2014/main" id="{A65A8DB2-AB4E-6375-1750-CFBBCBF9416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010080" y="2894330"/>
            <a:ext cx="1549400" cy="558165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章节标题</a:t>
            </a:r>
            <a:endParaRPr lang="en-US"/>
          </a:p>
        </p:txBody>
      </p:sp>
      <p:sp>
        <p:nvSpPr>
          <p:cNvPr id="51" name="内容占位符 11">
            <a:extLst>
              <a:ext uri="{FF2B5EF4-FFF2-40B4-BE49-F238E27FC236}">
                <a16:creationId xmlns:a16="http://schemas.microsoft.com/office/drawing/2014/main" id="{1AAB2F3C-421C-C69A-3784-E09395C683F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010081" y="3508216"/>
            <a:ext cx="1549399" cy="1724977"/>
          </a:xfrm>
          <a:prstGeom prst="roundRect">
            <a:avLst>
              <a:gd name="adj" fmla="val 5651"/>
            </a:avLst>
          </a:prstGeom>
          <a:noFill/>
          <a:ln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E108E9A-34F4-5378-CD59-3E7669222DB8}"/>
              </a:ext>
            </a:extLst>
          </p:cNvPr>
          <p:cNvGrpSpPr/>
          <p:nvPr userDrawn="1"/>
        </p:nvGrpSpPr>
        <p:grpSpPr>
          <a:xfrm>
            <a:off x="3715199" y="5429566"/>
            <a:ext cx="176307" cy="104142"/>
            <a:chOff x="3889248" y="307340"/>
            <a:chExt cx="877222" cy="51816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3989113-E43B-4C67-CADD-CE808051C63E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3644119-1D8A-24C2-D597-AC8F01DD6315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9078F42C-79F0-334B-E072-667F8EDEFED2}"/>
              </a:ext>
            </a:extLst>
          </p:cNvPr>
          <p:cNvSpPr/>
          <p:nvPr userDrawn="1"/>
        </p:nvSpPr>
        <p:spPr>
          <a:xfrm>
            <a:off x="6203260" y="1976120"/>
            <a:ext cx="2418080" cy="3642360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4826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内容占位符 9">
            <a:extLst>
              <a:ext uri="{FF2B5EF4-FFF2-40B4-BE49-F238E27FC236}">
                <a16:creationId xmlns:a16="http://schemas.microsoft.com/office/drawing/2014/main" id="{2CC971EF-7C38-B034-160C-EA5962B00AF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144330" y="2324309"/>
            <a:ext cx="535940" cy="53616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effectLst>
            <a:outerShdw blurRad="152400" dist="1143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57" name="内容占位符 11">
            <a:extLst>
              <a:ext uri="{FF2B5EF4-FFF2-40B4-BE49-F238E27FC236}">
                <a16:creationId xmlns:a16="http://schemas.microsoft.com/office/drawing/2014/main" id="{F9D1E13F-BF7D-08C1-C4E5-4483C4B3EEE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637600" y="2894330"/>
            <a:ext cx="1549400" cy="558165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章节标题</a:t>
            </a:r>
            <a:endParaRPr lang="en-US"/>
          </a:p>
        </p:txBody>
      </p:sp>
      <p:sp>
        <p:nvSpPr>
          <p:cNvPr id="58" name="内容占位符 11">
            <a:extLst>
              <a:ext uri="{FF2B5EF4-FFF2-40B4-BE49-F238E27FC236}">
                <a16:creationId xmlns:a16="http://schemas.microsoft.com/office/drawing/2014/main" id="{80A386D1-84DD-6D0B-9652-90AEBC43507C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637601" y="3508216"/>
            <a:ext cx="1549399" cy="1724977"/>
          </a:xfrm>
          <a:prstGeom prst="roundRect">
            <a:avLst>
              <a:gd name="adj" fmla="val 5651"/>
            </a:avLst>
          </a:prstGeom>
          <a:noFill/>
          <a:ln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4EBF245-3128-919C-24EC-64781344B4D6}"/>
              </a:ext>
            </a:extLst>
          </p:cNvPr>
          <p:cNvGrpSpPr/>
          <p:nvPr userDrawn="1"/>
        </p:nvGrpSpPr>
        <p:grpSpPr>
          <a:xfrm>
            <a:off x="6342719" y="5429566"/>
            <a:ext cx="176307" cy="104142"/>
            <a:chOff x="3889248" y="307340"/>
            <a:chExt cx="877222" cy="51816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9C00C7D-C69B-2096-664A-D4FC78B5BC60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63901B8-F1A7-2A57-C1CD-A941258E9027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AB28BBCE-053A-460F-A77E-EADE72C6B2DE}"/>
              </a:ext>
            </a:extLst>
          </p:cNvPr>
          <p:cNvSpPr/>
          <p:nvPr userDrawn="1"/>
        </p:nvSpPr>
        <p:spPr>
          <a:xfrm>
            <a:off x="8807630" y="1976120"/>
            <a:ext cx="2418080" cy="3642360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4826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内容占位符 9">
            <a:extLst>
              <a:ext uri="{FF2B5EF4-FFF2-40B4-BE49-F238E27FC236}">
                <a16:creationId xmlns:a16="http://schemas.microsoft.com/office/drawing/2014/main" id="{74C1B779-3FB0-DF20-7C14-01EF0008462D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748700" y="2324309"/>
            <a:ext cx="535940" cy="53616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effectLst>
            <a:outerShdw blurRad="152400" dist="114300" dir="5400000" sx="90000" sy="90000" algn="t" rotWithShape="0">
              <a:schemeClr val="accent2">
                <a:alpha val="30000"/>
              </a:scheme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64" name="内容占位符 11">
            <a:extLst>
              <a:ext uri="{FF2B5EF4-FFF2-40B4-BE49-F238E27FC236}">
                <a16:creationId xmlns:a16="http://schemas.microsoft.com/office/drawing/2014/main" id="{041EE5E2-53FE-C2E5-6F6B-530777C0BE0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241970" y="2894330"/>
            <a:ext cx="1549400" cy="558165"/>
          </a:xfrm>
          <a:noFill/>
        </p:spPr>
        <p:txBody>
          <a:bodyPr anchor="ctr" anchorCtr="0">
            <a:noAutofit/>
          </a:bodyPr>
          <a:lstStyle>
            <a:lvl1pPr marL="0" indent="0" algn="ctr">
              <a:buNone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章节标题</a:t>
            </a:r>
            <a:endParaRPr lang="en-US"/>
          </a:p>
        </p:txBody>
      </p:sp>
      <p:sp>
        <p:nvSpPr>
          <p:cNvPr id="65" name="内容占位符 11">
            <a:extLst>
              <a:ext uri="{FF2B5EF4-FFF2-40B4-BE49-F238E27FC236}">
                <a16:creationId xmlns:a16="http://schemas.microsoft.com/office/drawing/2014/main" id="{366E04CB-1F87-3A45-2A44-4BBADB163C98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241971" y="3508216"/>
            <a:ext cx="1549399" cy="1724977"/>
          </a:xfrm>
          <a:prstGeom prst="roundRect">
            <a:avLst>
              <a:gd name="adj" fmla="val 5651"/>
            </a:avLst>
          </a:prstGeom>
          <a:noFill/>
          <a:ln>
            <a:solidFill>
              <a:schemeClr val="accent1">
                <a:lumMod val="40000"/>
                <a:lumOff val="60000"/>
                <a:alpha val="5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48D83FE-69C1-1393-6CA2-6B63794366F0}"/>
              </a:ext>
            </a:extLst>
          </p:cNvPr>
          <p:cNvGrpSpPr/>
          <p:nvPr userDrawn="1"/>
        </p:nvGrpSpPr>
        <p:grpSpPr>
          <a:xfrm>
            <a:off x="8947089" y="5429566"/>
            <a:ext cx="176307" cy="104142"/>
            <a:chOff x="3889248" y="307340"/>
            <a:chExt cx="877222" cy="51816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A4E077D6-BE9A-6422-540F-66DCAD333618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EBFDC1-B7DC-8CE8-C1D7-095ED4281899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副标题 2">
            <a:extLst>
              <a:ext uri="{FF2B5EF4-FFF2-40B4-BE49-F238E27FC236}">
                <a16:creationId xmlns:a16="http://schemas.microsoft.com/office/drawing/2014/main" id="{0A118F06-CA16-911C-E81A-201283C7536B}"/>
              </a:ext>
            </a:extLst>
          </p:cNvPr>
          <p:cNvSpPr txBox="1">
            <a:spLocks/>
          </p:cNvSpPr>
          <p:nvPr userDrawn="1"/>
        </p:nvSpPr>
        <p:spPr>
          <a:xfrm>
            <a:off x="660400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ANNUAL </a:t>
            </a:r>
          </a:p>
        </p:txBody>
      </p:sp>
      <p:sp>
        <p:nvSpPr>
          <p:cNvPr id="74" name="副标题 2">
            <a:extLst>
              <a:ext uri="{FF2B5EF4-FFF2-40B4-BE49-F238E27FC236}">
                <a16:creationId xmlns:a16="http://schemas.microsoft.com/office/drawing/2014/main" id="{64DA8248-837B-A3E4-0865-680255911EC5}"/>
              </a:ext>
            </a:extLst>
          </p:cNvPr>
          <p:cNvSpPr txBox="1">
            <a:spLocks/>
          </p:cNvSpPr>
          <p:nvPr userDrawn="1"/>
        </p:nvSpPr>
        <p:spPr>
          <a:xfrm>
            <a:off x="10081041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1811284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卡通人物&#10;&#10;描述已自动生成">
            <a:extLst>
              <a:ext uri="{FF2B5EF4-FFF2-40B4-BE49-F238E27FC236}">
                <a16:creationId xmlns:a16="http://schemas.microsoft.com/office/drawing/2014/main" id="{08D38792-487E-1025-6559-EBD35AD664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960" y="-37775"/>
            <a:ext cx="11518900" cy="6895776"/>
          </a:xfrm>
          <a:prstGeom prst="rect">
            <a:avLst/>
          </a:prstGeom>
          <a:ln>
            <a:noFill/>
          </a:ln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6F30B16-7103-820F-E822-285D35E3429A}"/>
              </a:ext>
            </a:extLst>
          </p:cNvPr>
          <p:cNvSpPr/>
          <p:nvPr userDrawn="1"/>
        </p:nvSpPr>
        <p:spPr>
          <a:xfrm>
            <a:off x="5409565" y="2821121"/>
            <a:ext cx="5487670" cy="1271145"/>
          </a:xfrm>
          <a:prstGeom prst="roundRect">
            <a:avLst>
              <a:gd name="adj" fmla="val 5182"/>
            </a:avLst>
          </a:prstGeom>
          <a:solidFill>
            <a:schemeClr val="bg1"/>
          </a:solidFill>
          <a:ln>
            <a:noFill/>
          </a:ln>
          <a:effectLst>
            <a:outerShdw blurRad="558800" dist="2921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BEB4B88-02B6-B76F-A0EC-5AC3BB9CC1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3640" y="1046162"/>
            <a:ext cx="5923280" cy="1477328"/>
          </a:xfrm>
          <a:noFill/>
        </p:spPr>
        <p:txBody>
          <a:bodyPr wrap="square" lIns="0" tIns="0" rIns="0" bIns="0">
            <a:spAutoFit/>
          </a:bodyPr>
          <a:lstStyle>
            <a:lvl1pPr algn="r">
              <a:lnSpc>
                <a:spcPct val="100000"/>
              </a:lnSpc>
              <a:defRPr sz="9600">
                <a:ln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  <a:noFill/>
              </a:defRPr>
            </a:lvl1pPr>
          </a:lstStyle>
          <a:p>
            <a:r>
              <a:rPr lang="en-US" altLang="zh-CN"/>
              <a:t>PART 00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B373AD7-9A60-2766-A805-635822E12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3A1544-4C7C-AB3F-4193-331F07B09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393A5-EA9E-123C-B759-43D7A7CD7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id="{5C4C2064-927C-7CC1-7016-72F58DB6894E}"/>
              </a:ext>
            </a:extLst>
          </p:cNvPr>
          <p:cNvSpPr txBox="1">
            <a:spLocks/>
          </p:cNvSpPr>
          <p:nvPr userDrawn="1"/>
        </p:nvSpPr>
        <p:spPr>
          <a:xfrm>
            <a:off x="660400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ANNUAL </a:t>
            </a:r>
          </a:p>
        </p:txBody>
      </p:sp>
      <p:sp>
        <p:nvSpPr>
          <p:cNvPr id="12" name="副标题 2">
            <a:extLst>
              <a:ext uri="{FF2B5EF4-FFF2-40B4-BE49-F238E27FC236}">
                <a16:creationId xmlns:a16="http://schemas.microsoft.com/office/drawing/2014/main" id="{7FCF1C6F-2E3B-E316-8845-98CC3B19A531}"/>
              </a:ext>
            </a:extLst>
          </p:cNvPr>
          <p:cNvSpPr txBox="1">
            <a:spLocks/>
          </p:cNvSpPr>
          <p:nvPr userDrawn="1"/>
        </p:nvSpPr>
        <p:spPr>
          <a:xfrm>
            <a:off x="10081041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WORK SUMMARY</a:t>
            </a:r>
          </a:p>
        </p:txBody>
      </p:sp>
      <p:sp>
        <p:nvSpPr>
          <p:cNvPr id="13" name="内容占位符 11">
            <a:extLst>
              <a:ext uri="{FF2B5EF4-FFF2-40B4-BE49-F238E27FC236}">
                <a16:creationId xmlns:a16="http://schemas.microsoft.com/office/drawing/2014/main" id="{B3CC8077-F45C-C66F-0238-816BC8FA170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535279" y="3118139"/>
            <a:ext cx="1025922" cy="67710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 altLang="zh-CN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7C7EBC40-B48D-B2BE-59FB-90F24E78D6F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705961" y="3118139"/>
            <a:ext cx="2249319" cy="677108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buNone/>
              <a:defRPr sz="4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zh-CN" altLang="en-US"/>
              <a:t>标题文字</a:t>
            </a:r>
            <a:endParaRPr lang="en-US"/>
          </a:p>
        </p:txBody>
      </p:sp>
      <p:sp>
        <p:nvSpPr>
          <p:cNvPr id="18" name="内容占位符 11">
            <a:extLst>
              <a:ext uri="{FF2B5EF4-FFF2-40B4-BE49-F238E27FC236}">
                <a16:creationId xmlns:a16="http://schemas.microsoft.com/office/drawing/2014/main" id="{586099EF-799B-2504-003F-2AC575D97A6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348196" y="3118139"/>
            <a:ext cx="1025922" cy="67710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细分内容</a:t>
            </a:r>
            <a:endParaRPr lang="en-US" altLang="zh-CN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/>
              <a:t>细分内容</a:t>
            </a:r>
            <a:endParaRPr lang="en-US" altLang="zh-CN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C26FBF7-0A73-C374-7FF2-CAB174BEBEB6}"/>
              </a:ext>
            </a:extLst>
          </p:cNvPr>
          <p:cNvSpPr/>
          <p:nvPr userDrawn="1"/>
        </p:nvSpPr>
        <p:spPr>
          <a:xfrm rot="3330317" flipV="1">
            <a:off x="10632232" y="3892439"/>
            <a:ext cx="367213" cy="213950"/>
          </a:xfrm>
          <a:custGeom>
            <a:avLst/>
            <a:gdLst>
              <a:gd name="connsiteX0" fmla="*/ 1031556 w 1831279"/>
              <a:gd name="connsiteY0" fmla="*/ 711776 h 712773"/>
              <a:gd name="connsiteX1" fmla="*/ 1057626 w 1831279"/>
              <a:gd name="connsiteY1" fmla="*/ 687137 h 712773"/>
              <a:gd name="connsiteX2" fmla="*/ 1057849 w 1831279"/>
              <a:gd name="connsiteY2" fmla="*/ 670263 h 712773"/>
              <a:gd name="connsiteX3" fmla="*/ 1046057 w 1831279"/>
              <a:gd name="connsiteY3" fmla="*/ 623960 h 712773"/>
              <a:gd name="connsiteX4" fmla="*/ 1035500 w 1831279"/>
              <a:gd name="connsiteY4" fmla="*/ 583650 h 712773"/>
              <a:gd name="connsiteX5" fmla="*/ 1034350 w 1831279"/>
              <a:gd name="connsiteY5" fmla="*/ 579258 h 712773"/>
              <a:gd name="connsiteX6" fmla="*/ 999017 w 1831279"/>
              <a:gd name="connsiteY6" fmla="*/ 446881 h 712773"/>
              <a:gd name="connsiteX7" fmla="*/ 1789369 w 1831279"/>
              <a:gd name="connsiteY7" fmla="*/ 446881 h 712773"/>
              <a:gd name="connsiteX8" fmla="*/ 1831279 w 1831279"/>
              <a:gd name="connsiteY8" fmla="*/ 404971 h 712773"/>
              <a:gd name="connsiteX9" fmla="*/ 1831279 w 1831279"/>
              <a:gd name="connsiteY9" fmla="*/ 307803 h 712773"/>
              <a:gd name="connsiteX10" fmla="*/ 1789369 w 1831279"/>
              <a:gd name="connsiteY10" fmla="*/ 265893 h 712773"/>
              <a:gd name="connsiteX11" fmla="*/ 999016 w 1831279"/>
              <a:gd name="connsiteY11" fmla="*/ 265893 h 712773"/>
              <a:gd name="connsiteX12" fmla="*/ 1034350 w 1831279"/>
              <a:gd name="connsiteY12" fmla="*/ 133516 h 712773"/>
              <a:gd name="connsiteX13" fmla="*/ 1035500 w 1831279"/>
              <a:gd name="connsiteY13" fmla="*/ 129123 h 712773"/>
              <a:gd name="connsiteX14" fmla="*/ 1046057 w 1831279"/>
              <a:gd name="connsiteY14" fmla="*/ 88813 h 712773"/>
              <a:gd name="connsiteX15" fmla="*/ 1057849 w 1831279"/>
              <a:gd name="connsiteY15" fmla="*/ 42510 h 712773"/>
              <a:gd name="connsiteX16" fmla="*/ 1057626 w 1831279"/>
              <a:gd name="connsiteY16" fmla="*/ 25636 h 712773"/>
              <a:gd name="connsiteX17" fmla="*/ 1011872 w 1831279"/>
              <a:gd name="connsiteY17" fmla="*/ 1849 h 712773"/>
              <a:gd name="connsiteX18" fmla="*/ 23476 w 1831279"/>
              <a:gd name="connsiteY18" fmla="*/ 326433 h 712773"/>
              <a:gd name="connsiteX19" fmla="*/ 4905 w 1831279"/>
              <a:gd name="connsiteY19" fmla="*/ 340171 h 712773"/>
              <a:gd name="connsiteX20" fmla="*/ 0 w 1831279"/>
              <a:gd name="connsiteY20" fmla="*/ 356387 h 712773"/>
              <a:gd name="connsiteX21" fmla="*/ 4905 w 1831279"/>
              <a:gd name="connsiteY21" fmla="*/ 372602 h 712773"/>
              <a:gd name="connsiteX22" fmla="*/ 23476 w 1831279"/>
              <a:gd name="connsiteY22" fmla="*/ 386340 h 712773"/>
              <a:gd name="connsiteX23" fmla="*/ 1011872 w 1831279"/>
              <a:gd name="connsiteY23" fmla="*/ 710924 h 712773"/>
              <a:gd name="connsiteX24" fmla="*/ 1031556 w 1831279"/>
              <a:gd name="connsiteY24" fmla="*/ 711776 h 71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31279" h="712773">
                <a:moveTo>
                  <a:pt x="1031556" y="711776"/>
                </a:moveTo>
                <a:cubicBezTo>
                  <a:pt x="1043881" y="708773"/>
                  <a:pt x="1053933" y="699274"/>
                  <a:pt x="1057626" y="687137"/>
                </a:cubicBezTo>
                <a:lnTo>
                  <a:pt x="1057849" y="670263"/>
                </a:lnTo>
                <a:lnTo>
                  <a:pt x="1046057" y="623960"/>
                </a:lnTo>
                <a:cubicBezTo>
                  <a:pt x="1042221" y="609156"/>
                  <a:pt x="1038761" y="596025"/>
                  <a:pt x="1035500" y="583650"/>
                </a:cubicBezTo>
                <a:lnTo>
                  <a:pt x="1034350" y="579258"/>
                </a:lnTo>
                <a:lnTo>
                  <a:pt x="999017" y="446881"/>
                </a:lnTo>
                <a:lnTo>
                  <a:pt x="1789369" y="446881"/>
                </a:lnTo>
                <a:cubicBezTo>
                  <a:pt x="1812515" y="446881"/>
                  <a:pt x="1831279" y="428117"/>
                  <a:pt x="1831279" y="404971"/>
                </a:cubicBezTo>
                <a:lnTo>
                  <a:pt x="1831279" y="307803"/>
                </a:lnTo>
                <a:cubicBezTo>
                  <a:pt x="1831279" y="284657"/>
                  <a:pt x="1812515" y="265893"/>
                  <a:pt x="1789369" y="265893"/>
                </a:cubicBezTo>
                <a:lnTo>
                  <a:pt x="999016" y="265893"/>
                </a:lnTo>
                <a:lnTo>
                  <a:pt x="1034350" y="133516"/>
                </a:lnTo>
                <a:lnTo>
                  <a:pt x="1035500" y="129123"/>
                </a:lnTo>
                <a:cubicBezTo>
                  <a:pt x="1038761" y="116748"/>
                  <a:pt x="1042221" y="103617"/>
                  <a:pt x="1046057" y="88813"/>
                </a:cubicBezTo>
                <a:lnTo>
                  <a:pt x="1057849" y="42510"/>
                </a:lnTo>
                <a:lnTo>
                  <a:pt x="1057626" y="25636"/>
                </a:lnTo>
                <a:cubicBezTo>
                  <a:pt x="1052086" y="7431"/>
                  <a:pt x="1032241" y="-4840"/>
                  <a:pt x="1011872" y="1849"/>
                </a:cubicBezTo>
                <a:lnTo>
                  <a:pt x="23476" y="326433"/>
                </a:lnTo>
                <a:cubicBezTo>
                  <a:pt x="15222" y="329144"/>
                  <a:pt x="9032" y="334097"/>
                  <a:pt x="4905" y="340171"/>
                </a:cubicBezTo>
                <a:lnTo>
                  <a:pt x="0" y="356387"/>
                </a:lnTo>
                <a:lnTo>
                  <a:pt x="4905" y="372602"/>
                </a:lnTo>
                <a:cubicBezTo>
                  <a:pt x="9032" y="378677"/>
                  <a:pt x="15222" y="383630"/>
                  <a:pt x="23476" y="386340"/>
                </a:cubicBezTo>
                <a:lnTo>
                  <a:pt x="1011872" y="710924"/>
                </a:lnTo>
                <a:cubicBezTo>
                  <a:pt x="1018662" y="713154"/>
                  <a:pt x="1025393" y="713277"/>
                  <a:pt x="1031556" y="711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76200" dist="63500" dir="72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44939F10-6ACC-70CB-4B28-F60FE09C3FB3}"/>
              </a:ext>
            </a:extLst>
          </p:cNvPr>
          <p:cNvCxnSpPr/>
          <p:nvPr userDrawn="1"/>
        </p:nvCxnSpPr>
        <p:spPr>
          <a:xfrm>
            <a:off x="8153400" y="3118139"/>
            <a:ext cx="0" cy="6693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787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6C3C3-37D4-2EA9-FD7D-B62061064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8570" y="537527"/>
            <a:ext cx="2170685" cy="617220"/>
          </a:xfr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/>
              <a:t>标题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A491EC-0430-0AC1-D81C-C58CF3A93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CD1A9D0-5905-9752-0CE3-1641011B0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B0C6D0C-69B0-044A-D0C9-7C188AB65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83ACF4E-4B95-791F-D792-B4FF27963447}"/>
              </a:ext>
            </a:extLst>
          </p:cNvPr>
          <p:cNvGrpSpPr/>
          <p:nvPr userDrawn="1"/>
        </p:nvGrpSpPr>
        <p:grpSpPr>
          <a:xfrm>
            <a:off x="684849" y="715327"/>
            <a:ext cx="442911" cy="261620"/>
            <a:chOff x="3889248" y="307340"/>
            <a:chExt cx="877222" cy="5181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A993172-D8DC-26A4-BB89-A332FB5ECF6E}"/>
                </a:ext>
              </a:extLst>
            </p:cNvPr>
            <p:cNvSpPr/>
            <p:nvPr userDrawn="1"/>
          </p:nvSpPr>
          <p:spPr>
            <a:xfrm>
              <a:off x="3889248" y="307340"/>
              <a:ext cx="518160" cy="51816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5EACFF7-37BA-8295-7550-9B9D23ADCDB1}"/>
                </a:ext>
              </a:extLst>
            </p:cNvPr>
            <p:cNvSpPr/>
            <p:nvPr userDrawn="1"/>
          </p:nvSpPr>
          <p:spPr>
            <a:xfrm>
              <a:off x="4248310" y="307340"/>
              <a:ext cx="518160" cy="518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副标题 2">
            <a:extLst>
              <a:ext uri="{FF2B5EF4-FFF2-40B4-BE49-F238E27FC236}">
                <a16:creationId xmlns:a16="http://schemas.microsoft.com/office/drawing/2014/main" id="{3A84A5A8-9374-DD8D-1812-E4CD809C5EFC}"/>
              </a:ext>
            </a:extLst>
          </p:cNvPr>
          <p:cNvSpPr txBox="1">
            <a:spLocks/>
          </p:cNvSpPr>
          <p:nvPr userDrawn="1"/>
        </p:nvSpPr>
        <p:spPr>
          <a:xfrm>
            <a:off x="660400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ANNUAL </a:t>
            </a:r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id="{07E41173-9A4D-1225-9E89-9C48243557F1}"/>
              </a:ext>
            </a:extLst>
          </p:cNvPr>
          <p:cNvSpPr txBox="1">
            <a:spLocks/>
          </p:cNvSpPr>
          <p:nvPr userDrawn="1"/>
        </p:nvSpPr>
        <p:spPr>
          <a:xfrm>
            <a:off x="10081041" y="6116375"/>
            <a:ext cx="1437859" cy="15234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100">
                <a:solidFill>
                  <a:schemeClr val="bg1">
                    <a:lumMod val="75000"/>
                  </a:schemeClr>
                </a:solidFill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92023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0B3924-8D28-6DB0-CEE5-CE4645DE5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69307C-3086-1B6E-DC9D-D2FD1C7BD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837778-C659-B03A-BBD1-50E65FC44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id="{82AA98DB-953C-79DA-F1A7-CE63D32D30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880" y="0"/>
            <a:ext cx="7254246" cy="7254246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DB028664-7846-C43A-0AE6-677CCFAA3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7443" y="2413436"/>
            <a:ext cx="4779447" cy="841705"/>
          </a:xfrm>
        </p:spPr>
        <p:txBody>
          <a:bodyPr lIns="0" tIns="0" rIns="0" bIns="0" anchor="b">
            <a:noAutofit/>
          </a:bodyPr>
          <a:lstStyle>
            <a:lvl1pPr algn="l">
              <a:defRPr sz="6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感谢您的观看</a:t>
            </a:r>
            <a:endParaRPr lang="en-US"/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398DB992-D8AA-0820-9E5C-3FBF911C5B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4127" y="3224622"/>
            <a:ext cx="4318129" cy="341632"/>
          </a:xfrm>
          <a:noFill/>
        </p:spPr>
        <p:txBody>
          <a:bodyPr wrap="square">
            <a:spAutoFit/>
          </a:bodyPr>
          <a:lstStyle>
            <a:lvl1pPr marL="0" indent="0" algn="l">
              <a:buNone/>
              <a:defRPr sz="1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THANK YOU FOR WATCHING</a:t>
            </a:r>
          </a:p>
        </p:txBody>
      </p:sp>
      <p:sp>
        <p:nvSpPr>
          <p:cNvPr id="9" name="内容占位符 15">
            <a:extLst>
              <a:ext uri="{FF2B5EF4-FFF2-40B4-BE49-F238E27FC236}">
                <a16:creationId xmlns:a16="http://schemas.microsoft.com/office/drawing/2014/main" id="{FF3CCC11-4BA3-1EE1-64E7-67D0741F3BF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41680" y="3860707"/>
            <a:ext cx="1937644" cy="3651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汇报人：</a:t>
            </a:r>
            <a:r>
              <a:rPr lang="en-US" altLang="zh-CN"/>
              <a:t>OfficePLUS</a:t>
            </a:r>
            <a:endParaRPr lang="en-US"/>
          </a:p>
        </p:txBody>
      </p:sp>
      <p:sp>
        <p:nvSpPr>
          <p:cNvPr id="10" name="内容占位符 15">
            <a:extLst>
              <a:ext uri="{FF2B5EF4-FFF2-40B4-BE49-F238E27FC236}">
                <a16:creationId xmlns:a16="http://schemas.microsoft.com/office/drawing/2014/main" id="{A6EF187E-A4E7-5616-502B-D34F3F15300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782551" y="3860707"/>
            <a:ext cx="2448076" cy="3651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汇报时间：</a:t>
            </a:r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  <a:r>
              <a:rPr lang="en-US" altLang="zh-CN"/>
              <a:t>X</a:t>
            </a:r>
            <a:r>
              <a:rPr lang="zh-CN" altLang="en-US"/>
              <a:t>日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609BB29-8B9C-A075-7766-B8B83F5E3BF1}"/>
              </a:ext>
            </a:extLst>
          </p:cNvPr>
          <p:cNvGrpSpPr/>
          <p:nvPr userDrawn="1"/>
        </p:nvGrpSpPr>
        <p:grpSpPr>
          <a:xfrm>
            <a:off x="736600" y="5420571"/>
            <a:ext cx="1437859" cy="713529"/>
            <a:chOff x="436661" y="5498957"/>
            <a:chExt cx="1437859" cy="713529"/>
          </a:xfrm>
        </p:grpSpPr>
        <p:sp>
          <p:nvSpPr>
            <p:cNvPr id="12" name="副标题 2">
              <a:extLst>
                <a:ext uri="{FF2B5EF4-FFF2-40B4-BE49-F238E27FC236}">
                  <a16:creationId xmlns:a16="http://schemas.microsoft.com/office/drawing/2014/main" id="{8B4AFE9C-8AD5-B3B4-F8DE-E9CB5C4E6B4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36661" y="5498957"/>
              <a:ext cx="1437859" cy="71352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>
                  <a:solidFill>
                    <a:schemeClr val="bg1">
                      <a:lumMod val="75000"/>
                    </a:schemeClr>
                  </a:solidFill>
                </a:rPr>
                <a:t>THE ANNUAL </a:t>
              </a:r>
            </a:p>
            <a:p>
              <a:endParaRPr lang="en-US" altLang="zh-CN" sz="1100">
                <a:solidFill>
                  <a:schemeClr val="bg1">
                    <a:lumMod val="75000"/>
                  </a:schemeClr>
                </a:solidFill>
              </a:endParaRPr>
            </a:p>
            <a:p>
              <a:r>
                <a:rPr lang="en-US" altLang="zh-CN" sz="1100">
                  <a:solidFill>
                    <a:schemeClr val="bg1">
                      <a:lumMod val="75000"/>
                    </a:schemeClr>
                  </a:solidFill>
                </a:rPr>
                <a:t>WORK SUMMARY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D8747CC-FE3F-D35A-3F91-80470DF927F0}"/>
                </a:ext>
              </a:extLst>
            </p:cNvPr>
            <p:cNvGrpSpPr/>
            <p:nvPr userDrawn="1"/>
          </p:nvGrpSpPr>
          <p:grpSpPr>
            <a:xfrm flipV="1">
              <a:off x="469900" y="5674360"/>
              <a:ext cx="43180" cy="327660"/>
              <a:chOff x="469900" y="5674360"/>
              <a:chExt cx="43180" cy="32766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AE6AFDA8-AA7B-5FD4-C5A1-88572C678509}"/>
                  </a:ext>
                </a:extLst>
              </p:cNvPr>
              <p:cNvCxnSpPr/>
              <p:nvPr userDrawn="1"/>
            </p:nvCxnSpPr>
            <p:spPr>
              <a:xfrm>
                <a:off x="469900" y="5674360"/>
                <a:ext cx="0" cy="32766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4853966-A131-CB19-CB3E-A53E2C4988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469900" y="5961629"/>
                <a:ext cx="43180" cy="403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内容占位符 26">
            <a:extLst>
              <a:ext uri="{FF2B5EF4-FFF2-40B4-BE49-F238E27FC236}">
                <a16:creationId xmlns:a16="http://schemas.microsoft.com/office/drawing/2014/main" id="{2CF2172F-4CD6-8EA7-DD7E-98E88D7AF57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4127" y="1406592"/>
            <a:ext cx="3316288" cy="841375"/>
          </a:xfrm>
          <a:noFill/>
        </p:spPr>
        <p:txBody>
          <a:bodyPr>
            <a:noAutofit/>
          </a:bodyPr>
          <a:lstStyle>
            <a:lvl1pPr marL="0" indent="0">
              <a:buNone/>
              <a:defRPr sz="7200">
                <a:ln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2267096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7568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783F8EB-B6BE-0856-2CED-D24CF973A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4A59E9-12C1-73E1-EA7B-2F8175EA1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55AE1E-9377-40AB-3F1F-488698103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1D1CF-DCDA-4A3D-954D-D950139A3A62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1A4BA2-D963-EFBA-0BB8-DC0D9B06D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0642C-D9C2-E673-6F0A-C04A1BFB5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E3A82-C7DF-49EF-84FB-56C23D65EE5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9C4D670D-CBA1-534F-65C4-5DB6E8C94B31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BC53C62A-384B-334B-0D2E-411E12F474FB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8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B95A3F-B812-FD40-A8DC-6B1390259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年度工作总结</a:t>
            </a:r>
            <a:endParaRPr lang="en-US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6CFD70E-482F-9164-6316-893528332E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THE ANNUAL WORK SUMMARY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2112E2-0DCD-C736-D04C-130FB53E823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汇报人</a:t>
            </a:r>
            <a:r>
              <a:rPr lang="en-US" altLang="zh-CN"/>
              <a:t>:XXXX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94FEDF2-929B-055B-ED7F-C0BD01CDBD1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汇报时间：</a:t>
            </a:r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  <a:r>
              <a:rPr lang="en-US" altLang="zh-CN"/>
              <a:t>X</a:t>
            </a:r>
            <a:r>
              <a:rPr lang="zh-CN" altLang="en-US"/>
              <a:t>日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FB59064-D9D7-9403-0230-CC7F19839E5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/>
              <a:t>20</a:t>
            </a:r>
            <a:r>
              <a:rPr lang="en-US" altLang="zh-CN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67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CC80D8-E858-4EF7-7BF0-03B0CB4BFB16}"/>
              </a:ext>
            </a:extLst>
          </p:cNvPr>
          <p:cNvGrpSpPr/>
          <p:nvPr/>
        </p:nvGrpSpPr>
        <p:grpSpPr>
          <a:xfrm>
            <a:off x="1089497" y="1609865"/>
            <a:ext cx="6734469" cy="4334777"/>
            <a:chOff x="1089497" y="1609865"/>
            <a:chExt cx="6734469" cy="433477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55F7DC1-D7AA-EEAF-1927-DD4A25EAAE6B}"/>
                </a:ext>
              </a:extLst>
            </p:cNvPr>
            <p:cNvSpPr/>
            <p:nvPr/>
          </p:nvSpPr>
          <p:spPr>
            <a:xfrm>
              <a:off x="1089497" y="1609865"/>
              <a:ext cx="6734469" cy="433477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6985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40CBF3-20F8-3FBE-4D90-84D1F3E5A25C}"/>
                </a:ext>
              </a:extLst>
            </p:cNvPr>
            <p:cNvGrpSpPr/>
            <p:nvPr/>
          </p:nvGrpSpPr>
          <p:grpSpPr>
            <a:xfrm>
              <a:off x="7498031" y="5738887"/>
              <a:ext cx="176307" cy="104142"/>
              <a:chOff x="5543872" y="3324858"/>
              <a:chExt cx="176307" cy="104142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7C4DAB9-2DA2-D042-75F8-CEBF829914EB}"/>
                  </a:ext>
                </a:extLst>
              </p:cNvPr>
              <p:cNvSpPr/>
              <p:nvPr/>
            </p:nvSpPr>
            <p:spPr>
              <a:xfrm>
                <a:off x="5543872" y="3324858"/>
                <a:ext cx="104142" cy="104142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A90F03E-65F2-AB52-3330-32C89E163ED1}"/>
                  </a:ext>
                </a:extLst>
              </p:cNvPr>
              <p:cNvSpPr/>
              <p:nvPr/>
            </p:nvSpPr>
            <p:spPr>
              <a:xfrm>
                <a:off x="5616037" y="3324858"/>
                <a:ext cx="104142" cy="1041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885E2AC-6176-799B-AA4E-581972A0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业绩走势</a:t>
            </a:r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AB4052-7A1E-D604-A15E-34B0B050C8FC}"/>
              </a:ext>
            </a:extLst>
          </p:cNvPr>
          <p:cNvSpPr txBox="1"/>
          <p:nvPr/>
        </p:nvSpPr>
        <p:spPr>
          <a:xfrm>
            <a:off x="3468638" y="1915380"/>
            <a:ext cx="1976185" cy="3797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1904232-5CD9-365B-D605-55F6882079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9430667"/>
              </p:ext>
            </p:extLst>
          </p:nvPr>
        </p:nvGraphicFramePr>
        <p:xfrm>
          <a:off x="1239124" y="1783080"/>
          <a:ext cx="6435214" cy="384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C4BF86D0-D726-075D-0BAD-B19986127C3B}"/>
              </a:ext>
            </a:extLst>
          </p:cNvPr>
          <p:cNvSpPr txBox="1"/>
          <p:nvPr/>
        </p:nvSpPr>
        <p:spPr>
          <a:xfrm>
            <a:off x="8311543" y="2312937"/>
            <a:ext cx="2939049" cy="2663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全年业绩整体呈上升趋势；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三个季度均高于预定业绩目标，且高于平均完成情况；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一季度的业绩情况，需要及时总结问题，努力提高业绩。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7AB868-7FD6-12F7-3433-8C3EE116D7C5}"/>
              </a:ext>
            </a:extLst>
          </p:cNvPr>
          <p:cNvSpPr txBox="1"/>
          <p:nvPr/>
        </p:nvSpPr>
        <p:spPr>
          <a:xfrm>
            <a:off x="8409007" y="1609865"/>
            <a:ext cx="2326511" cy="494408"/>
          </a:xfrm>
          <a:prstGeom prst="rect">
            <a:avLst/>
          </a:prstGeom>
          <a:noFill/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总体情况</a:t>
            </a:r>
            <a:endParaRPr lang="en-US" sz="28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117C9BF-B2D7-6AE6-AC37-141BF8188044}"/>
              </a:ext>
            </a:extLst>
          </p:cNvPr>
          <p:cNvCxnSpPr>
            <a:cxnSpLocks/>
          </p:cNvCxnSpPr>
          <p:nvPr/>
        </p:nvCxnSpPr>
        <p:spPr>
          <a:xfrm>
            <a:off x="8448040" y="2164120"/>
            <a:ext cx="137668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597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2F817785-8EA0-99A0-9311-BDD7082C98E9}"/>
              </a:ext>
            </a:extLst>
          </p:cNvPr>
          <p:cNvSpPr/>
          <p:nvPr/>
        </p:nvSpPr>
        <p:spPr>
          <a:xfrm>
            <a:off x="1089497" y="1609865"/>
            <a:ext cx="6734469" cy="4334777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698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726F7AE-1B16-E6F3-8AE1-F89291898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行业数据</a:t>
            </a:r>
            <a:endParaRPr lang="en-US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780C4FDF-959F-BE7E-5F92-75EACDD8D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075721"/>
              </p:ext>
            </p:extLst>
          </p:nvPr>
        </p:nvGraphicFramePr>
        <p:xfrm>
          <a:off x="1363980" y="1908556"/>
          <a:ext cx="6156960" cy="372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392">
                  <a:extLst>
                    <a:ext uri="{9D8B030D-6E8A-4147-A177-3AD203B41FA5}">
                      <a16:colId xmlns:a16="http://schemas.microsoft.com/office/drawing/2014/main" val="3452042784"/>
                    </a:ext>
                  </a:extLst>
                </a:gridCol>
                <a:gridCol w="1326923">
                  <a:extLst>
                    <a:ext uri="{9D8B030D-6E8A-4147-A177-3AD203B41FA5}">
                      <a16:colId xmlns:a16="http://schemas.microsoft.com/office/drawing/2014/main" val="1526490911"/>
                    </a:ext>
                  </a:extLst>
                </a:gridCol>
                <a:gridCol w="962526">
                  <a:extLst>
                    <a:ext uri="{9D8B030D-6E8A-4147-A177-3AD203B41FA5}">
                      <a16:colId xmlns:a16="http://schemas.microsoft.com/office/drawing/2014/main" val="1104208971"/>
                    </a:ext>
                  </a:extLst>
                </a:gridCol>
                <a:gridCol w="1404727">
                  <a:extLst>
                    <a:ext uri="{9D8B030D-6E8A-4147-A177-3AD203B41FA5}">
                      <a16:colId xmlns:a16="http://schemas.microsoft.com/office/drawing/2014/main" val="1350004754"/>
                    </a:ext>
                  </a:extLst>
                </a:gridCol>
                <a:gridCol w="1231392">
                  <a:extLst>
                    <a:ext uri="{9D8B030D-6E8A-4147-A177-3AD203B41FA5}">
                      <a16:colId xmlns:a16="http://schemas.microsoft.com/office/drawing/2014/main" val="447794109"/>
                    </a:ext>
                  </a:extLst>
                </a:gridCol>
              </a:tblGrid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</a:gradFill>
                          <a:latin typeface="OPPOSans B" panose="00020600040101010101" pitchFamily="18" charset="-122"/>
                          <a:ea typeface="OPPOSans B" panose="00020600040101010101" pitchFamily="18" charset="-122"/>
                          <a:sym typeface="OPPOSans B" panose="00020600040101010101" pitchFamily="18" charset="-122"/>
                        </a:rPr>
                        <a:t>行业排名</a:t>
                      </a:r>
                      <a:endParaRPr lang="en-US" sz="2000" b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2700000" scaled="1"/>
                        </a:gradFill>
                        <a:latin typeface="OPPOSans B" panose="00020600040101010101" pitchFamily="18" charset="-122"/>
                        <a:ea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</a:gradFill>
                          <a:latin typeface="OPPOSans B" panose="00020600040101010101" pitchFamily="18" charset="-122"/>
                          <a:ea typeface="OPPOSans B" panose="00020600040101010101" pitchFamily="18" charset="-122"/>
                          <a:sym typeface="OPPOSans B" panose="00020600040101010101" pitchFamily="18" charset="-122"/>
                        </a:rPr>
                        <a:t>公司名称</a:t>
                      </a:r>
                      <a:endParaRPr lang="en-US" sz="2000" b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2700000" scaled="1"/>
                        </a:gradFill>
                        <a:latin typeface="OPPOSans B" panose="00020600040101010101" pitchFamily="18" charset="-122"/>
                        <a:ea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</a:gradFill>
                          <a:latin typeface="OPPOSans B" panose="00020600040101010101" pitchFamily="18" charset="-122"/>
                          <a:ea typeface="OPPOSans B" panose="00020600040101010101" pitchFamily="18" charset="-122"/>
                          <a:sym typeface="OPPOSans B" panose="00020600040101010101" pitchFamily="18" charset="-122"/>
                        </a:rPr>
                        <a:t>市值</a:t>
                      </a:r>
                      <a:endParaRPr lang="en-US" sz="2000" b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2700000" scaled="1"/>
                        </a:gradFill>
                        <a:latin typeface="OPPOSans B" panose="00020600040101010101" pitchFamily="18" charset="-122"/>
                        <a:ea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</a:gradFill>
                          <a:latin typeface="OPPOSans B" panose="00020600040101010101" pitchFamily="18" charset="-122"/>
                          <a:ea typeface="OPPOSans B" panose="00020600040101010101" pitchFamily="18" charset="-122"/>
                          <a:sym typeface="OPPOSans B" panose="00020600040101010101" pitchFamily="18" charset="-122"/>
                        </a:rPr>
                        <a:t>广告投入</a:t>
                      </a:r>
                      <a:endParaRPr lang="en-US" sz="2000" b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2700000" scaled="1"/>
                        </a:gradFill>
                        <a:latin typeface="OPPOSans B" panose="00020600040101010101" pitchFamily="18" charset="-122"/>
                        <a:ea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</a:gradFill>
                          <a:latin typeface="OPPOSans B" panose="00020600040101010101" pitchFamily="18" charset="-122"/>
                          <a:ea typeface="OPPOSans B" panose="00020600040101010101" pitchFamily="18" charset="-122"/>
                          <a:sym typeface="OPPOSans B" panose="00020600040101010101" pitchFamily="18" charset="-122"/>
                        </a:rPr>
                        <a:t>市场占比</a:t>
                      </a:r>
                      <a:endParaRPr lang="en-US" sz="2000" b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2700000" scaled="1"/>
                        </a:gradFill>
                        <a:latin typeface="OPPOSans B" panose="00020600040101010101" pitchFamily="18" charset="-122"/>
                        <a:ea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5690699"/>
                  </a:ext>
                </a:extLst>
              </a:tr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200</a:t>
                      </a: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亿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1,0</a:t>
                      </a:r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00,000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32.5%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450964"/>
                  </a:ext>
                </a:extLst>
              </a:tr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100</a:t>
                      </a: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亿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800,000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21.3%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890525"/>
                  </a:ext>
                </a:extLst>
              </a:tr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120</a:t>
                      </a: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亿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00,000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15.6%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4445622"/>
                  </a:ext>
                </a:extLst>
              </a:tr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80</a:t>
                      </a: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亿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</a:t>
                      </a:r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00,000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52533"/>
                  </a:ext>
                </a:extLst>
              </a:tr>
              <a:tr h="6214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70</a:t>
                      </a: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亿</a:t>
                      </a:r>
                      <a:endParaRPr lang="en-US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00,000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71192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74681EB6-3DB3-2019-714D-D34F6DF3F7D6}"/>
              </a:ext>
            </a:extLst>
          </p:cNvPr>
          <p:cNvSpPr txBox="1"/>
          <p:nvPr/>
        </p:nvSpPr>
        <p:spPr>
          <a:xfrm>
            <a:off x="8311543" y="2312937"/>
            <a:ext cx="2939049" cy="2663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全年业绩整体呈上升趋势；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三个季度均高于预定业绩目标，且高于平均完成情况；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一季度的业绩情况，需要及时总结问题，努力提高业绩。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37FCE96-3AFB-13D5-E0F1-B92AAE089F3E}"/>
              </a:ext>
            </a:extLst>
          </p:cNvPr>
          <p:cNvSpPr txBox="1"/>
          <p:nvPr/>
        </p:nvSpPr>
        <p:spPr>
          <a:xfrm>
            <a:off x="8409007" y="1609865"/>
            <a:ext cx="2326511" cy="494408"/>
          </a:xfrm>
          <a:prstGeom prst="rect">
            <a:avLst/>
          </a:prstGeom>
          <a:noFill/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总体情况</a:t>
            </a:r>
            <a:endParaRPr lang="en-US" sz="28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6A1004B-12FC-FF57-098D-392F24686890}"/>
              </a:ext>
            </a:extLst>
          </p:cNvPr>
          <p:cNvCxnSpPr>
            <a:cxnSpLocks/>
          </p:cNvCxnSpPr>
          <p:nvPr/>
        </p:nvCxnSpPr>
        <p:spPr>
          <a:xfrm>
            <a:off x="8448040" y="2164120"/>
            <a:ext cx="137668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524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CC357-3FB0-1706-15CB-97F2D92B1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后期突破</a:t>
            </a:r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49908A-16E9-A7D5-C3F2-AB4A539C8C7E}"/>
              </a:ext>
            </a:extLst>
          </p:cNvPr>
          <p:cNvGrpSpPr/>
          <p:nvPr/>
        </p:nvGrpSpPr>
        <p:grpSpPr>
          <a:xfrm>
            <a:off x="1089497" y="3907291"/>
            <a:ext cx="4734950" cy="1881137"/>
            <a:chOff x="971370" y="1627079"/>
            <a:chExt cx="4734950" cy="188113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A5FA61F-CB13-995B-3E65-8C76D141BC8E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内容占位符 9">
              <a:extLst>
                <a:ext uri="{FF2B5EF4-FFF2-40B4-BE49-F238E27FC236}">
                  <a16:creationId xmlns:a16="http://schemas.microsoft.com/office/drawing/2014/main" id="{444B8A82-1A2A-3177-FEE0-49791A069C1A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22" name="内容占位符 11">
              <a:extLst>
                <a:ext uri="{FF2B5EF4-FFF2-40B4-BE49-F238E27FC236}">
                  <a16:creationId xmlns:a16="http://schemas.microsoft.com/office/drawing/2014/main" id="{CE9B14AC-66CD-77C7-226E-1365AF285404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激发团队</a:t>
              </a:r>
              <a:endParaRPr 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2C059D2-31DD-9447-770B-F86F55CB2946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07ED0E8-BE80-FDAB-2F5C-F51EECD3CA31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9CCDA87-F4A8-752B-6168-E8518B297F69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9DF21F1-403B-ABA6-77D0-731AAF8076BA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C8A0CF6-7508-7FEA-35A4-FCD8E25D5864}"/>
              </a:ext>
            </a:extLst>
          </p:cNvPr>
          <p:cNvGrpSpPr/>
          <p:nvPr/>
        </p:nvGrpSpPr>
        <p:grpSpPr>
          <a:xfrm>
            <a:off x="6367553" y="3907291"/>
            <a:ext cx="4734950" cy="1881137"/>
            <a:chOff x="971370" y="1627079"/>
            <a:chExt cx="4734950" cy="1881137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6635A614-3731-91DB-A09D-13DA733621AE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内容占位符 9">
              <a:extLst>
                <a:ext uri="{FF2B5EF4-FFF2-40B4-BE49-F238E27FC236}">
                  <a16:creationId xmlns:a16="http://schemas.microsoft.com/office/drawing/2014/main" id="{020B5B9F-2C11-258F-B7B2-A41598F9055E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30" name="内容占位符 11">
              <a:extLst>
                <a:ext uri="{FF2B5EF4-FFF2-40B4-BE49-F238E27FC236}">
                  <a16:creationId xmlns:a16="http://schemas.microsoft.com/office/drawing/2014/main" id="{9F60E7B1-B8AC-A7C5-C34D-C471CA5061EE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理性分析</a:t>
              </a:r>
              <a:endParaRPr 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229BFE4-BC29-EA45-214E-1E7872870A8B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59C9AC8-EE64-3F9D-9B3A-2DA7A7B993F9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ECEF875-ACEB-A616-7659-22196C7B21A3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DED33B-0E0E-17A4-FA14-F679D4A3516E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C13E3150-98FC-C48D-AB20-632558233408}"/>
              </a:ext>
            </a:extLst>
          </p:cNvPr>
          <p:cNvSpPr txBox="1"/>
          <p:nvPr/>
        </p:nvSpPr>
        <p:spPr>
          <a:xfrm>
            <a:off x="1089497" y="1606510"/>
            <a:ext cx="10161095" cy="19958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由于公司业绩的发展的要求，作为核心层的经理往往都压力很大，特别是销售人员，每年都会要求有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30—50%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，甚至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100%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的增长。有时因为风口，如互联网、数字经济、智慧城市等，因为某一红利如人口红利、政策红利、技术红利等，因为机遇如某一重点客户关照等，实现一定程度的高速增长，是比较容易的。但更多时候，是没有这些利好因素出现，公司也要求增长，这个时候，就需要调整思路，找寻突破口。</a:t>
            </a:r>
          </a:p>
        </p:txBody>
      </p:sp>
    </p:spTree>
    <p:extLst>
      <p:ext uri="{BB962C8B-B14F-4D97-AF65-F5344CB8AC3E}">
        <p14:creationId xmlns:p14="http://schemas.microsoft.com/office/powerpoint/2010/main" val="395005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BA9B96-1790-68B0-664E-C01F59DEF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 03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7BAE24-DDBD-1933-C17D-F4432E8208E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535279" y="3100358"/>
            <a:ext cx="1025922" cy="740121"/>
          </a:xfrm>
        </p:spPr>
        <p:txBody>
          <a:bodyPr/>
          <a:lstStyle/>
          <a:p>
            <a:r>
              <a:rPr lang="zh-CN" altLang="en-US"/>
              <a:t>合作交流</a:t>
            </a:r>
            <a:endParaRPr lang="en-US" altLang="zh-CN"/>
          </a:p>
          <a:p>
            <a:r>
              <a:rPr lang="zh-CN" altLang="en-US"/>
              <a:t>个人感悟</a:t>
            </a:r>
            <a:endParaRPr lang="en-US" altLang="zh-CN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EE0DACB-6903-049F-1EE7-09F1643C0DBC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algn="ctr"/>
            <a:r>
              <a:rPr lang="zh-CN" altLang="en-US"/>
              <a:t>成功经验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CCB5065-2E86-B124-633E-1844E9F15AA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48196" y="3100359"/>
            <a:ext cx="1025922" cy="740122"/>
          </a:xfrm>
        </p:spPr>
        <p:txBody>
          <a:bodyPr/>
          <a:lstStyle/>
          <a:p>
            <a:r>
              <a:rPr lang="zh-CN" altLang="en-US"/>
              <a:t>重大项目</a:t>
            </a:r>
            <a:endParaRPr lang="en-US" altLang="zh-CN"/>
          </a:p>
          <a:p>
            <a:r>
              <a:rPr lang="zh-CN" altLang="en-US"/>
              <a:t>技能积累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0381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2D5A56-DDB3-297E-9F37-531FBC4E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重大项目</a:t>
            </a:r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4AA637-F013-9A05-1AEB-6B09E8828B18}"/>
              </a:ext>
            </a:extLst>
          </p:cNvPr>
          <p:cNvSpPr txBox="1"/>
          <p:nvPr/>
        </p:nvSpPr>
        <p:spPr>
          <a:xfrm>
            <a:off x="874423" y="2312937"/>
            <a:ext cx="4596737" cy="24407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该项目由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部门牵头，从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20XX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日开始，为期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个月，总计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78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人参与项目活动，总计投入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212,375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元，最终销售额突破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789,237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元。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该项目不仅带动整个公司的业绩销售，也强化了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部门与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部门员工的合作配合，并及大地锻炼了员工的能力。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8853EC-6AF6-8234-BF95-E7AC2656F58E}"/>
              </a:ext>
            </a:extLst>
          </p:cNvPr>
          <p:cNvSpPr txBox="1"/>
          <p:nvPr/>
        </p:nvSpPr>
        <p:spPr>
          <a:xfrm>
            <a:off x="971887" y="1609865"/>
            <a:ext cx="2326511" cy="494408"/>
          </a:xfrm>
          <a:prstGeom prst="rect">
            <a:avLst/>
          </a:prstGeom>
          <a:noFill/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总体概述</a:t>
            </a:r>
            <a:endParaRPr lang="en-US" sz="28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D8B5F55-7BD9-4741-5964-7DEB1DB6C308}"/>
              </a:ext>
            </a:extLst>
          </p:cNvPr>
          <p:cNvCxnSpPr>
            <a:cxnSpLocks/>
          </p:cNvCxnSpPr>
          <p:nvPr/>
        </p:nvCxnSpPr>
        <p:spPr>
          <a:xfrm>
            <a:off x="1010920" y="2164120"/>
            <a:ext cx="137668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人群中有一个醒目的人">
            <a:extLst>
              <a:ext uri="{FF2B5EF4-FFF2-40B4-BE49-F238E27FC236}">
                <a16:creationId xmlns:a16="http://schemas.microsoft.com/office/drawing/2014/main" id="{8A01ACEC-768A-0AD6-4FB4-B7D0B522FC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8655" y="1828751"/>
            <a:ext cx="5364547" cy="4023410"/>
          </a:xfrm>
          <a:prstGeom prst="rect">
            <a:avLst/>
          </a:prstGeom>
          <a:effectLst>
            <a:outerShdw blurRad="546100" dist="5080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17EAF62-7133-692C-B9E9-A01773D0A503}"/>
              </a:ext>
            </a:extLst>
          </p:cNvPr>
          <p:cNvSpPr txBox="1"/>
          <p:nvPr/>
        </p:nvSpPr>
        <p:spPr>
          <a:xfrm>
            <a:off x="10098736" y="1402079"/>
            <a:ext cx="1139952" cy="3129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活动照片</a:t>
            </a:r>
          </a:p>
        </p:txBody>
      </p:sp>
    </p:spTree>
    <p:extLst>
      <p:ext uri="{BB962C8B-B14F-4D97-AF65-F5344CB8AC3E}">
        <p14:creationId xmlns:p14="http://schemas.microsoft.com/office/powerpoint/2010/main" val="133511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娃娃放在一起&#10;&#10;中度可信度描述已自动生成">
            <a:extLst>
              <a:ext uri="{FF2B5EF4-FFF2-40B4-BE49-F238E27FC236}">
                <a16:creationId xmlns:a16="http://schemas.microsoft.com/office/drawing/2014/main" id="{554E68B5-5A2D-8FE5-E700-7967848E60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8830" y="777240"/>
            <a:ext cx="8583169" cy="608076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2B08EE4-301C-23DE-C725-96DF05C09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技能积累</a:t>
            </a:r>
            <a:endParaRPr 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A6C14E5-BDE6-8B7A-F6FA-0BD2F03E2DC1}"/>
              </a:ext>
            </a:extLst>
          </p:cNvPr>
          <p:cNvGrpSpPr/>
          <p:nvPr/>
        </p:nvGrpSpPr>
        <p:grpSpPr>
          <a:xfrm>
            <a:off x="721165" y="1580721"/>
            <a:ext cx="3769751" cy="1306136"/>
            <a:chOff x="863209" y="1580721"/>
            <a:chExt cx="3769751" cy="130613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811BB08-E206-3ADA-EF72-F5C0C0A222B4}"/>
                </a:ext>
              </a:extLst>
            </p:cNvPr>
            <p:cNvSpPr/>
            <p:nvPr/>
          </p:nvSpPr>
          <p:spPr>
            <a:xfrm>
              <a:off x="863209" y="1580721"/>
              <a:ext cx="3769751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266700" dir="5400000" sx="90000" sy="9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内容占位符 9">
              <a:extLst>
                <a:ext uri="{FF2B5EF4-FFF2-40B4-BE49-F238E27FC236}">
                  <a16:creationId xmlns:a16="http://schemas.microsoft.com/office/drawing/2014/main" id="{776FA202-FD1D-C02F-A97C-3516E116549F}"/>
                </a:ext>
              </a:extLst>
            </p:cNvPr>
            <p:cNvSpPr txBox="1">
              <a:spLocks/>
            </p:cNvSpPr>
            <p:nvPr/>
          </p:nvSpPr>
          <p:spPr>
            <a:xfrm>
              <a:off x="1513160" y="1697628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9" name="内容占位符 11">
              <a:extLst>
                <a:ext uri="{FF2B5EF4-FFF2-40B4-BE49-F238E27FC236}">
                  <a16:creationId xmlns:a16="http://schemas.microsoft.com/office/drawing/2014/main" id="{4D3DEF58-0B41-50A6-EA93-7D44E0B31FC0}"/>
                </a:ext>
              </a:extLst>
            </p:cNvPr>
            <p:cNvSpPr txBox="1">
              <a:spLocks/>
            </p:cNvSpPr>
            <p:nvPr/>
          </p:nvSpPr>
          <p:spPr>
            <a:xfrm>
              <a:off x="1006430" y="2273343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复盘能力</a:t>
              </a:r>
              <a:endParaRPr 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5C292C3-0BF4-C699-AF9B-758D89BAAC56}"/>
                </a:ext>
              </a:extLst>
            </p:cNvPr>
            <p:cNvGrpSpPr/>
            <p:nvPr/>
          </p:nvGrpSpPr>
          <p:grpSpPr>
            <a:xfrm>
              <a:off x="4328707" y="2712802"/>
              <a:ext cx="176307" cy="104142"/>
              <a:chOff x="-2092533" y="-1076833"/>
              <a:chExt cx="877222" cy="51816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CAEEF82-FFAE-8E9F-FA54-ECCE65403633}"/>
                  </a:ext>
                </a:extLst>
              </p:cNvPr>
              <p:cNvSpPr/>
              <p:nvPr userDrawn="1"/>
            </p:nvSpPr>
            <p:spPr>
              <a:xfrm>
                <a:off x="-2092533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09937780-295B-9FED-97A4-299E66E704A6}"/>
                  </a:ext>
                </a:extLst>
              </p:cNvPr>
              <p:cNvSpPr/>
              <p:nvPr userDrawn="1"/>
            </p:nvSpPr>
            <p:spPr>
              <a:xfrm>
                <a:off x="-1733473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D5357F-6836-CF77-A42A-CDAAD80305A4}"/>
                </a:ext>
              </a:extLst>
            </p:cNvPr>
            <p:cNvSpPr txBox="1"/>
            <p:nvPr/>
          </p:nvSpPr>
          <p:spPr>
            <a:xfrm>
              <a:off x="2564984" y="1697628"/>
              <a:ext cx="1622528" cy="1119316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复盘能力在工作中极其重要，关系着我们能从项目中积累下多少经验。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516CCC9-3079-A488-2FE9-AE05E78363DA}"/>
              </a:ext>
            </a:extLst>
          </p:cNvPr>
          <p:cNvGrpSpPr/>
          <p:nvPr/>
        </p:nvGrpSpPr>
        <p:grpSpPr>
          <a:xfrm>
            <a:off x="721165" y="3135201"/>
            <a:ext cx="3769751" cy="1306136"/>
            <a:chOff x="863209" y="3135201"/>
            <a:chExt cx="3769751" cy="130613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28F13795-E369-D959-67FA-EA0AC716E28B}"/>
                </a:ext>
              </a:extLst>
            </p:cNvPr>
            <p:cNvSpPr/>
            <p:nvPr/>
          </p:nvSpPr>
          <p:spPr>
            <a:xfrm>
              <a:off x="863209" y="3135201"/>
              <a:ext cx="3769751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266700" dir="5400000" sx="90000" sy="9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内容占位符 9">
              <a:extLst>
                <a:ext uri="{FF2B5EF4-FFF2-40B4-BE49-F238E27FC236}">
                  <a16:creationId xmlns:a16="http://schemas.microsoft.com/office/drawing/2014/main" id="{8386E94E-AE5F-0E5B-AA8C-E3AAD8CE1DD0}"/>
                </a:ext>
              </a:extLst>
            </p:cNvPr>
            <p:cNvSpPr txBox="1">
              <a:spLocks/>
            </p:cNvSpPr>
            <p:nvPr/>
          </p:nvSpPr>
          <p:spPr>
            <a:xfrm>
              <a:off x="1513160" y="3252108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41" name="内容占位符 11">
              <a:extLst>
                <a:ext uri="{FF2B5EF4-FFF2-40B4-BE49-F238E27FC236}">
                  <a16:creationId xmlns:a16="http://schemas.microsoft.com/office/drawing/2014/main" id="{5BD47EA8-4BB4-7190-2EBD-3541975A0C29}"/>
                </a:ext>
              </a:extLst>
            </p:cNvPr>
            <p:cNvSpPr txBox="1">
              <a:spLocks/>
            </p:cNvSpPr>
            <p:nvPr/>
          </p:nvSpPr>
          <p:spPr>
            <a:xfrm>
              <a:off x="1006430" y="3827823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学习能力</a:t>
              </a:r>
              <a:endParaRPr 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1668CD5-DD13-A4E7-423C-3C280B00CA35}"/>
                </a:ext>
              </a:extLst>
            </p:cNvPr>
            <p:cNvGrpSpPr/>
            <p:nvPr/>
          </p:nvGrpSpPr>
          <p:grpSpPr>
            <a:xfrm>
              <a:off x="4328707" y="4267282"/>
              <a:ext cx="176307" cy="104142"/>
              <a:chOff x="-2092533" y="-1076833"/>
              <a:chExt cx="877222" cy="51816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94FE0C0-E446-90C8-A695-6951B4985493}"/>
                  </a:ext>
                </a:extLst>
              </p:cNvPr>
              <p:cNvSpPr/>
              <p:nvPr userDrawn="1"/>
            </p:nvSpPr>
            <p:spPr>
              <a:xfrm>
                <a:off x="-2092533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4069EB8-F9A0-D987-2350-16CAE2E6031E}"/>
                  </a:ext>
                </a:extLst>
              </p:cNvPr>
              <p:cNvSpPr/>
              <p:nvPr userDrawn="1"/>
            </p:nvSpPr>
            <p:spPr>
              <a:xfrm>
                <a:off x="-1733473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3B286F8-3A99-C5DF-C4D4-35728DC3CC3D}"/>
                </a:ext>
              </a:extLst>
            </p:cNvPr>
            <p:cNvSpPr txBox="1"/>
            <p:nvPr/>
          </p:nvSpPr>
          <p:spPr>
            <a:xfrm>
              <a:off x="2564984" y="3252108"/>
              <a:ext cx="1622528" cy="1119316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复盘能力在工作中极其重要，关系着我们能从项目中积累下多少经验。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6D4CDE7-FD8C-7181-D43E-ECD98059EE69}"/>
              </a:ext>
            </a:extLst>
          </p:cNvPr>
          <p:cNvGrpSpPr/>
          <p:nvPr/>
        </p:nvGrpSpPr>
        <p:grpSpPr>
          <a:xfrm>
            <a:off x="7701085" y="1580721"/>
            <a:ext cx="3769751" cy="1306136"/>
            <a:chOff x="7843129" y="1580721"/>
            <a:chExt cx="3769751" cy="130613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F40D719B-3E3F-0BFA-3994-584619889039}"/>
                </a:ext>
              </a:extLst>
            </p:cNvPr>
            <p:cNvSpPr/>
            <p:nvPr/>
          </p:nvSpPr>
          <p:spPr>
            <a:xfrm>
              <a:off x="7843129" y="1580721"/>
              <a:ext cx="3769751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266700" dir="5400000" sx="90000" sy="9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内容占位符 9">
              <a:extLst>
                <a:ext uri="{FF2B5EF4-FFF2-40B4-BE49-F238E27FC236}">
                  <a16:creationId xmlns:a16="http://schemas.microsoft.com/office/drawing/2014/main" id="{EAC90E1F-7C66-0813-DB51-4EE0516D70CE}"/>
                </a:ext>
              </a:extLst>
            </p:cNvPr>
            <p:cNvSpPr txBox="1">
              <a:spLocks/>
            </p:cNvSpPr>
            <p:nvPr/>
          </p:nvSpPr>
          <p:spPr>
            <a:xfrm>
              <a:off x="8493080" y="1697628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03</a:t>
              </a:r>
            </a:p>
          </p:txBody>
        </p:sp>
        <p:sp>
          <p:nvSpPr>
            <p:cNvPr id="49" name="内容占位符 11">
              <a:extLst>
                <a:ext uri="{FF2B5EF4-FFF2-40B4-BE49-F238E27FC236}">
                  <a16:creationId xmlns:a16="http://schemas.microsoft.com/office/drawing/2014/main" id="{1D8C20CE-456E-5716-DB5E-E3A0AC51F126}"/>
                </a:ext>
              </a:extLst>
            </p:cNvPr>
            <p:cNvSpPr txBox="1">
              <a:spLocks/>
            </p:cNvSpPr>
            <p:nvPr/>
          </p:nvSpPr>
          <p:spPr>
            <a:xfrm>
              <a:off x="7986350" y="2273343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操作能力</a:t>
              </a:r>
              <a:endParaRPr 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17267E3-9EF6-8C6D-4D4D-63A85205E85B}"/>
                </a:ext>
              </a:extLst>
            </p:cNvPr>
            <p:cNvGrpSpPr/>
            <p:nvPr/>
          </p:nvGrpSpPr>
          <p:grpSpPr>
            <a:xfrm>
              <a:off x="11308627" y="2712802"/>
              <a:ext cx="176307" cy="104142"/>
              <a:chOff x="-2092533" y="-1076833"/>
              <a:chExt cx="877222" cy="518160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A052D0-9A59-EF64-B237-D3DD287A8D85}"/>
                  </a:ext>
                </a:extLst>
              </p:cNvPr>
              <p:cNvSpPr/>
              <p:nvPr userDrawn="1"/>
            </p:nvSpPr>
            <p:spPr>
              <a:xfrm>
                <a:off x="-2092533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CC9C529-A755-343C-6EEC-B6530B4FF5ED}"/>
                  </a:ext>
                </a:extLst>
              </p:cNvPr>
              <p:cNvSpPr/>
              <p:nvPr userDrawn="1"/>
            </p:nvSpPr>
            <p:spPr>
              <a:xfrm>
                <a:off x="-1733473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8CA94C3-44C5-5E31-077B-4ED7358319CD}"/>
                </a:ext>
              </a:extLst>
            </p:cNvPr>
            <p:cNvSpPr txBox="1"/>
            <p:nvPr/>
          </p:nvSpPr>
          <p:spPr>
            <a:xfrm>
              <a:off x="9544904" y="1697628"/>
              <a:ext cx="1622528" cy="1119316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复盘能力在工作中极其重要，关系着我们能从项目中积累下多少经验。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B7DFF34-B6CA-0D82-7CE1-265942FA0B04}"/>
              </a:ext>
            </a:extLst>
          </p:cNvPr>
          <p:cNvGrpSpPr/>
          <p:nvPr/>
        </p:nvGrpSpPr>
        <p:grpSpPr>
          <a:xfrm>
            <a:off x="7701085" y="3135201"/>
            <a:ext cx="3769751" cy="1306136"/>
            <a:chOff x="7843129" y="3135201"/>
            <a:chExt cx="3769751" cy="1306136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53A797F1-A1E2-0930-9E89-7C2FB926B57A}"/>
                </a:ext>
              </a:extLst>
            </p:cNvPr>
            <p:cNvSpPr/>
            <p:nvPr/>
          </p:nvSpPr>
          <p:spPr>
            <a:xfrm>
              <a:off x="7843129" y="3135201"/>
              <a:ext cx="3769751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266700" dir="5400000" sx="90000" sy="9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内容占位符 9">
              <a:extLst>
                <a:ext uri="{FF2B5EF4-FFF2-40B4-BE49-F238E27FC236}">
                  <a16:creationId xmlns:a16="http://schemas.microsoft.com/office/drawing/2014/main" id="{591C0DB2-A48D-6C9B-95AB-92AF47396A87}"/>
                </a:ext>
              </a:extLst>
            </p:cNvPr>
            <p:cNvSpPr txBox="1">
              <a:spLocks/>
            </p:cNvSpPr>
            <p:nvPr/>
          </p:nvSpPr>
          <p:spPr>
            <a:xfrm>
              <a:off x="8493080" y="3252108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04</a:t>
              </a:r>
            </a:p>
          </p:txBody>
        </p:sp>
        <p:sp>
          <p:nvSpPr>
            <p:cNvPr id="57" name="内容占位符 11">
              <a:extLst>
                <a:ext uri="{FF2B5EF4-FFF2-40B4-BE49-F238E27FC236}">
                  <a16:creationId xmlns:a16="http://schemas.microsoft.com/office/drawing/2014/main" id="{874AD3B2-E18E-D963-D97C-D6009268F8C4}"/>
                </a:ext>
              </a:extLst>
            </p:cNvPr>
            <p:cNvSpPr txBox="1">
              <a:spLocks/>
            </p:cNvSpPr>
            <p:nvPr/>
          </p:nvSpPr>
          <p:spPr>
            <a:xfrm>
              <a:off x="7986350" y="3827823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分析能力</a:t>
              </a:r>
              <a:endParaRPr 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996E6220-7C3A-1F6D-53E1-126824532E06}"/>
                </a:ext>
              </a:extLst>
            </p:cNvPr>
            <p:cNvGrpSpPr/>
            <p:nvPr/>
          </p:nvGrpSpPr>
          <p:grpSpPr>
            <a:xfrm>
              <a:off x="11308627" y="4267282"/>
              <a:ext cx="176307" cy="104142"/>
              <a:chOff x="-2092533" y="-1076833"/>
              <a:chExt cx="877222" cy="51816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F3648DA-ECD9-863E-AE0E-6F22498AEA44}"/>
                  </a:ext>
                </a:extLst>
              </p:cNvPr>
              <p:cNvSpPr/>
              <p:nvPr userDrawn="1"/>
            </p:nvSpPr>
            <p:spPr>
              <a:xfrm>
                <a:off x="-2092533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229EAE64-EDAC-AFD6-8A93-72A6A061D89C}"/>
                  </a:ext>
                </a:extLst>
              </p:cNvPr>
              <p:cNvSpPr/>
              <p:nvPr userDrawn="1"/>
            </p:nvSpPr>
            <p:spPr>
              <a:xfrm>
                <a:off x="-1733473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8E224EA-8CFD-3D21-6CD6-8E31B00F9E08}"/>
                </a:ext>
              </a:extLst>
            </p:cNvPr>
            <p:cNvSpPr txBox="1"/>
            <p:nvPr/>
          </p:nvSpPr>
          <p:spPr>
            <a:xfrm>
              <a:off x="9544904" y="3252108"/>
              <a:ext cx="1622528" cy="1119316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复盘能力在工作中极其重要，关系着我们能从项目中积累下多少经验。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111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F6813-DB95-D1C6-B4BA-3D97FDAC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合作交流</a:t>
            </a:r>
            <a:endParaRPr lang="en-US"/>
          </a:p>
        </p:txBody>
      </p:sp>
      <p:pic>
        <p:nvPicPr>
          <p:cNvPr id="3" name="图片 2" descr="人群中有一个醒目的人">
            <a:extLst>
              <a:ext uri="{FF2B5EF4-FFF2-40B4-BE49-F238E27FC236}">
                <a16:creationId xmlns:a16="http://schemas.microsoft.com/office/drawing/2014/main" id="{15D5AB2B-CBB5-BCB6-0A0F-9E176F6D34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410" y="1432422"/>
            <a:ext cx="3769752" cy="2120485"/>
          </a:xfrm>
          <a:prstGeom prst="rect">
            <a:avLst/>
          </a:prstGeom>
          <a:effectLst>
            <a:outerShdw blurRad="546100" dist="2540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4" name="图片 3" descr="人群中有一个醒目的人">
            <a:extLst>
              <a:ext uri="{FF2B5EF4-FFF2-40B4-BE49-F238E27FC236}">
                <a16:creationId xmlns:a16="http://schemas.microsoft.com/office/drawing/2014/main" id="{E1AA9C1C-B815-46FC-D13E-7667468A7E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410" y="3755289"/>
            <a:ext cx="3769752" cy="2120485"/>
          </a:xfrm>
          <a:prstGeom prst="rect">
            <a:avLst/>
          </a:prstGeom>
          <a:effectLst>
            <a:outerShdw blurRad="546100" dist="2540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13" name="图片 12" descr="人群中有一个醒目的人">
            <a:extLst>
              <a:ext uri="{FF2B5EF4-FFF2-40B4-BE49-F238E27FC236}">
                <a16:creationId xmlns:a16="http://schemas.microsoft.com/office/drawing/2014/main" id="{3A671EEC-BB68-0202-2F59-60A581AE9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6292" y="1432422"/>
            <a:ext cx="3769752" cy="2120485"/>
          </a:xfrm>
          <a:prstGeom prst="rect">
            <a:avLst/>
          </a:prstGeom>
          <a:effectLst>
            <a:outerShdw blurRad="546100" dist="2540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14" name="图片 13" descr="人群中有一个醒目的人">
            <a:extLst>
              <a:ext uri="{FF2B5EF4-FFF2-40B4-BE49-F238E27FC236}">
                <a16:creationId xmlns:a16="http://schemas.microsoft.com/office/drawing/2014/main" id="{731BB535-7D1F-426E-6722-4154C09527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6292" y="3755289"/>
            <a:ext cx="3769752" cy="2120485"/>
          </a:xfrm>
          <a:prstGeom prst="rect">
            <a:avLst/>
          </a:prstGeom>
          <a:effectLst>
            <a:outerShdw blurRad="546100" dist="2540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DCBCA-63D8-4EBA-DA85-21065552FAA4}"/>
              </a:ext>
            </a:extLst>
          </p:cNvPr>
          <p:cNvGrpSpPr/>
          <p:nvPr/>
        </p:nvGrpSpPr>
        <p:grpSpPr>
          <a:xfrm>
            <a:off x="8610818" y="1432422"/>
            <a:ext cx="2908082" cy="4443352"/>
            <a:chOff x="703219" y="1976120"/>
            <a:chExt cx="2908082" cy="444335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01DE4F0-B662-199F-3159-5BDFBDCC502A}"/>
                </a:ext>
              </a:extLst>
            </p:cNvPr>
            <p:cNvSpPr/>
            <p:nvPr/>
          </p:nvSpPr>
          <p:spPr>
            <a:xfrm>
              <a:off x="703219" y="1976120"/>
              <a:ext cx="2908082" cy="4443352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内容占位符 9">
              <a:extLst>
                <a:ext uri="{FF2B5EF4-FFF2-40B4-BE49-F238E27FC236}">
                  <a16:creationId xmlns:a16="http://schemas.microsoft.com/office/drawing/2014/main" id="{D4DFF3E4-3DB9-A1D4-96B3-948D206DB1FE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282185"/>
              <a:ext cx="1549400" cy="3670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</a:rPr>
                <a:t>合作概览</a:t>
              </a:r>
              <a:endParaRPr lang="en-US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769D0D4-8FF7-9426-4C5C-9C99E55489F0}"/>
                </a:ext>
              </a:extLst>
            </p:cNvPr>
            <p:cNvGrpSpPr/>
            <p:nvPr/>
          </p:nvGrpSpPr>
          <p:grpSpPr>
            <a:xfrm>
              <a:off x="3326642" y="6199186"/>
              <a:ext cx="176307" cy="104142"/>
              <a:chOff x="4156404" y="3340413"/>
              <a:chExt cx="877222" cy="51816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BDF1846-22E4-A6A3-2687-39DA22F23CF2}"/>
                  </a:ext>
                </a:extLst>
              </p:cNvPr>
              <p:cNvSpPr/>
              <p:nvPr userDrawn="1"/>
            </p:nvSpPr>
            <p:spPr>
              <a:xfrm>
                <a:off x="4156404" y="334041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ED1C8E7-3A43-5433-C452-898A86B7D5C2}"/>
                  </a:ext>
                </a:extLst>
              </p:cNvPr>
              <p:cNvSpPr/>
              <p:nvPr userDrawn="1"/>
            </p:nvSpPr>
            <p:spPr>
              <a:xfrm>
                <a:off x="4515464" y="334041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FFED239-3E15-9DDF-361B-8FD8A7327049}"/>
                </a:ext>
              </a:extLst>
            </p:cNvPr>
            <p:cNvSpPr txBox="1"/>
            <p:nvPr/>
          </p:nvSpPr>
          <p:spPr>
            <a:xfrm>
              <a:off x="1096229" y="2831694"/>
              <a:ext cx="2122062" cy="32217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本年度与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部门协同开展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次大型活动，共同推行公司业务进程，提高部门工作效率，强化与部门间的联系。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本年度与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部门协同开展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次大型活动，共同推行公司业务进程，提高部门工作效率，强化与部门间的联系。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43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卡通人物&#10;&#10;中度可信度描述已自动生成">
            <a:extLst>
              <a:ext uri="{FF2B5EF4-FFF2-40B4-BE49-F238E27FC236}">
                <a16:creationId xmlns:a16="http://schemas.microsoft.com/office/drawing/2014/main" id="{F5FEE11F-0B9D-1FC7-D8B4-320318E590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64" y="169192"/>
            <a:ext cx="5259436" cy="6688809"/>
          </a:xfrm>
          <a:custGeom>
            <a:avLst/>
            <a:gdLst>
              <a:gd name="connsiteX0" fmla="*/ 0 w 5259436"/>
              <a:gd name="connsiteY0" fmla="*/ 0 h 6688809"/>
              <a:gd name="connsiteX1" fmla="*/ 5259436 w 5259436"/>
              <a:gd name="connsiteY1" fmla="*/ 0 h 6688809"/>
              <a:gd name="connsiteX2" fmla="*/ 5259436 w 5259436"/>
              <a:gd name="connsiteY2" fmla="*/ 6688809 h 6688809"/>
              <a:gd name="connsiteX3" fmla="*/ 0 w 5259436"/>
              <a:gd name="connsiteY3" fmla="*/ 6688809 h 668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9436" h="6688809">
                <a:moveTo>
                  <a:pt x="0" y="0"/>
                </a:moveTo>
                <a:lnTo>
                  <a:pt x="5259436" y="0"/>
                </a:lnTo>
                <a:lnTo>
                  <a:pt x="5259436" y="6688809"/>
                </a:lnTo>
                <a:lnTo>
                  <a:pt x="0" y="668880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5B7F6813-DB95-D1C6-B4BA-3D97FDAC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个人感悟</a:t>
            </a:r>
            <a:endParaRPr 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F08E90-8A9D-7625-7816-C4C3C18D588A}"/>
              </a:ext>
            </a:extLst>
          </p:cNvPr>
          <p:cNvGrpSpPr/>
          <p:nvPr/>
        </p:nvGrpSpPr>
        <p:grpSpPr>
          <a:xfrm>
            <a:off x="1053939" y="1964545"/>
            <a:ext cx="2908082" cy="3807460"/>
            <a:chOff x="703219" y="1976120"/>
            <a:chExt cx="2908082" cy="380746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34D6057-A4DF-EB59-1528-15FC964EE4E2}"/>
                </a:ext>
              </a:extLst>
            </p:cNvPr>
            <p:cNvSpPr/>
            <p:nvPr/>
          </p:nvSpPr>
          <p:spPr>
            <a:xfrm>
              <a:off x="703219" y="1976120"/>
              <a:ext cx="2908082" cy="3807460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内容占位符 9">
              <a:extLst>
                <a:ext uri="{FF2B5EF4-FFF2-40B4-BE49-F238E27FC236}">
                  <a16:creationId xmlns:a16="http://schemas.microsoft.com/office/drawing/2014/main" id="{4FF2417B-7F2D-5DAC-A4AB-F7789F554C04}"/>
                </a:ext>
              </a:extLst>
            </p:cNvPr>
            <p:cNvSpPr txBox="1">
              <a:spLocks/>
            </p:cNvSpPr>
            <p:nvPr/>
          </p:nvSpPr>
          <p:spPr>
            <a:xfrm>
              <a:off x="1889290" y="2215564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14" name="内容占位符 11">
              <a:extLst>
                <a:ext uri="{FF2B5EF4-FFF2-40B4-BE49-F238E27FC236}">
                  <a16:creationId xmlns:a16="http://schemas.microsoft.com/office/drawing/2014/main" id="{5AB6717E-CC3E-9955-6AB8-C2B212E50F61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725830"/>
              <a:ext cx="1549400" cy="558165"/>
            </a:xfrm>
            <a:prstGeom prst="rect">
              <a:avLst/>
            </a:prstGeom>
            <a:noFill/>
          </p:spPr>
          <p:txBody>
            <a:bodyPr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积极学习</a:t>
              </a:r>
              <a:endParaRPr 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E9AE638-4E09-5FC4-59F0-27308ECBCBCB}"/>
                </a:ext>
              </a:extLst>
            </p:cNvPr>
            <p:cNvGrpSpPr/>
            <p:nvPr/>
          </p:nvGrpSpPr>
          <p:grpSpPr>
            <a:xfrm>
              <a:off x="3326642" y="5589586"/>
              <a:ext cx="176307" cy="104142"/>
              <a:chOff x="4156404" y="307340"/>
              <a:chExt cx="877222" cy="51816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53595C9-D880-AF59-3FEB-65C122D50CA8}"/>
                  </a:ext>
                </a:extLst>
              </p:cNvPr>
              <p:cNvSpPr/>
              <p:nvPr userDrawn="1"/>
            </p:nvSpPr>
            <p:spPr>
              <a:xfrm>
                <a:off x="4156404" y="307340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3C36F177-C0D5-CC20-2C0C-ADB05E9CB03F}"/>
                  </a:ext>
                </a:extLst>
              </p:cNvPr>
              <p:cNvSpPr/>
              <p:nvPr userDrawn="1"/>
            </p:nvSpPr>
            <p:spPr>
              <a:xfrm>
                <a:off x="4515464" y="307340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9D5BD79-7222-9E3D-25F6-2EAC1A570445}"/>
                </a:ext>
              </a:extLst>
            </p:cNvPr>
            <p:cNvSpPr txBox="1"/>
            <p:nvPr/>
          </p:nvSpPr>
          <p:spPr>
            <a:xfrm>
              <a:off x="1096229" y="3328223"/>
              <a:ext cx="2122062" cy="2440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在知识爆炸的今天，更需要学习专业技能，学习为人处事之道。世上没有什么放之四海而皆准的绝对真理，因此学习也不可能一劳永逸。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55E7B75-CF7B-2F3F-0CB3-DDC630F35FC5}"/>
              </a:ext>
            </a:extLst>
          </p:cNvPr>
          <p:cNvGrpSpPr/>
          <p:nvPr/>
        </p:nvGrpSpPr>
        <p:grpSpPr>
          <a:xfrm>
            <a:off x="4236977" y="1964545"/>
            <a:ext cx="2908082" cy="3807460"/>
            <a:chOff x="703219" y="1976120"/>
            <a:chExt cx="2908082" cy="380746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547A0FD-EE3A-FF2D-4786-8C8FEA485390}"/>
                </a:ext>
              </a:extLst>
            </p:cNvPr>
            <p:cNvSpPr/>
            <p:nvPr/>
          </p:nvSpPr>
          <p:spPr>
            <a:xfrm>
              <a:off x="703219" y="1976120"/>
              <a:ext cx="2908082" cy="3807460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内容占位符 9">
              <a:extLst>
                <a:ext uri="{FF2B5EF4-FFF2-40B4-BE49-F238E27FC236}">
                  <a16:creationId xmlns:a16="http://schemas.microsoft.com/office/drawing/2014/main" id="{3664E3FF-C3AA-A7B3-D8A1-11E6388EF636}"/>
                </a:ext>
              </a:extLst>
            </p:cNvPr>
            <p:cNvSpPr txBox="1">
              <a:spLocks/>
            </p:cNvSpPr>
            <p:nvPr/>
          </p:nvSpPr>
          <p:spPr>
            <a:xfrm>
              <a:off x="1889290" y="2215564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22" name="内容占位符 11">
              <a:extLst>
                <a:ext uri="{FF2B5EF4-FFF2-40B4-BE49-F238E27FC236}">
                  <a16:creationId xmlns:a16="http://schemas.microsoft.com/office/drawing/2014/main" id="{810A2E0B-6D78-C6FA-A1BC-BED934BF12FA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725830"/>
              <a:ext cx="1549400" cy="558165"/>
            </a:xfrm>
            <a:prstGeom prst="rect">
              <a:avLst/>
            </a:prstGeom>
            <a:noFill/>
          </p:spPr>
          <p:txBody>
            <a:bodyPr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勇于实践</a:t>
              </a:r>
              <a:endParaRPr 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C1B1B81-A4D3-9099-D55F-65933D3F83CD}"/>
                </a:ext>
              </a:extLst>
            </p:cNvPr>
            <p:cNvGrpSpPr/>
            <p:nvPr/>
          </p:nvGrpSpPr>
          <p:grpSpPr>
            <a:xfrm>
              <a:off x="3326642" y="5589586"/>
              <a:ext cx="176307" cy="104142"/>
              <a:chOff x="4156404" y="307340"/>
              <a:chExt cx="877222" cy="51816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724155C-B77A-DCEE-282D-7077AD5030E0}"/>
                  </a:ext>
                </a:extLst>
              </p:cNvPr>
              <p:cNvSpPr/>
              <p:nvPr userDrawn="1"/>
            </p:nvSpPr>
            <p:spPr>
              <a:xfrm>
                <a:off x="4156404" y="307340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50D9C29-DD57-6F64-5B91-D0A8CF37690E}"/>
                  </a:ext>
                </a:extLst>
              </p:cNvPr>
              <p:cNvSpPr/>
              <p:nvPr userDrawn="1"/>
            </p:nvSpPr>
            <p:spPr>
              <a:xfrm>
                <a:off x="4515464" y="307340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D5E76F-0C28-3BE5-7247-1E8FE3452755}"/>
                </a:ext>
              </a:extLst>
            </p:cNvPr>
            <p:cNvSpPr txBox="1"/>
            <p:nvPr/>
          </p:nvSpPr>
          <p:spPr>
            <a:xfrm>
              <a:off x="1096229" y="3328223"/>
              <a:ext cx="2122062" cy="2440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在知识爆炸的今天，更需要学习专业技能，学习为人处事之道。世上没有什么放之四海而皆准的绝对真理，因此学习也不可能一劳永逸。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4642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FDFA7C-F94D-39B3-6589-821C1CC58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 04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B3BD7A-BECB-3E68-06F2-20E28F3C2FA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zh-CN" altLang="en-US"/>
              <a:t>三大布局</a:t>
            </a:r>
            <a:endParaRPr lang="en-US" altLang="zh-CN"/>
          </a:p>
          <a:p>
            <a:r>
              <a:rPr lang="zh-CN" altLang="en-US"/>
              <a:t>人员安排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CA09A5-DAD6-9206-152D-7D202AD3EC8A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zh-CN" altLang="en-US"/>
              <a:t>未来规划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756952A-4214-9E03-ADAE-5982D392D69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zh-CN" altLang="en-US"/>
              <a:t>目标规划</a:t>
            </a:r>
            <a:endParaRPr lang="en-US" altLang="zh-CN"/>
          </a:p>
          <a:p>
            <a:r>
              <a:rPr lang="zh-CN" altLang="en-US"/>
              <a:t>业务推进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5896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F6813-DB95-D1C6-B4BA-3D97FDAC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目标规划</a:t>
            </a:r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D0EC06-4909-F5D9-900B-40936B7C31A7}"/>
              </a:ext>
            </a:extLst>
          </p:cNvPr>
          <p:cNvGrpSpPr/>
          <p:nvPr/>
        </p:nvGrpSpPr>
        <p:grpSpPr>
          <a:xfrm>
            <a:off x="1361050" y="1580721"/>
            <a:ext cx="4734950" cy="1306136"/>
            <a:chOff x="971370" y="1914580"/>
            <a:chExt cx="4734950" cy="130613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221BB5F-8CDF-E7D7-282F-A32459E59BFB}"/>
                </a:ext>
              </a:extLst>
            </p:cNvPr>
            <p:cNvSpPr/>
            <p:nvPr/>
          </p:nvSpPr>
          <p:spPr>
            <a:xfrm>
              <a:off x="971370" y="1914580"/>
              <a:ext cx="4734950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内容占位符 9">
              <a:extLst>
                <a:ext uri="{FF2B5EF4-FFF2-40B4-BE49-F238E27FC236}">
                  <a16:creationId xmlns:a16="http://schemas.microsoft.com/office/drawing/2014/main" id="{62292D84-92BE-0B2E-4B1F-E4F4A69BD8EC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9" name="内容占位符 11">
              <a:extLst>
                <a:ext uri="{FF2B5EF4-FFF2-40B4-BE49-F238E27FC236}">
                  <a16:creationId xmlns:a16="http://schemas.microsoft.com/office/drawing/2014/main" id="{916CADE3-481E-5808-D189-325009CBE2D5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业绩目标</a:t>
              </a:r>
              <a:endParaRPr 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25D1E6A-5E6F-E454-3B7C-B32947553B83}"/>
                </a:ext>
              </a:extLst>
            </p:cNvPr>
            <p:cNvGrpSpPr/>
            <p:nvPr/>
          </p:nvGrpSpPr>
          <p:grpSpPr>
            <a:xfrm>
              <a:off x="5425745" y="3046661"/>
              <a:ext cx="176307" cy="104142"/>
              <a:chOff x="3889248" y="-1076833"/>
              <a:chExt cx="877222" cy="51816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D60B271-847A-3977-B05E-A876B7E9A630}"/>
                  </a:ext>
                </a:extLst>
              </p:cNvPr>
              <p:cNvSpPr/>
              <p:nvPr userDrawn="1"/>
            </p:nvSpPr>
            <p:spPr>
              <a:xfrm>
                <a:off x="3889248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B03FBF3-EBAC-5828-C043-4481CC4AABD0}"/>
                  </a:ext>
                </a:extLst>
              </p:cNvPr>
              <p:cNvSpPr/>
              <p:nvPr userDrawn="1"/>
            </p:nvSpPr>
            <p:spPr>
              <a:xfrm>
                <a:off x="4248308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83FF24C-B5F1-4FC9-8BE2-6C0A6464B4E1}"/>
                </a:ext>
              </a:extLst>
            </p:cNvPr>
            <p:cNvSpPr txBox="1"/>
            <p:nvPr/>
          </p:nvSpPr>
          <p:spPr>
            <a:xfrm>
              <a:off x="2794800" y="2167742"/>
              <a:ext cx="2506100" cy="878919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明年的业绩目标应该在今年完成业绩的基础上上浮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20%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，以卓越的能力与不屈的精神突破自己。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33533D-B1A7-6022-85D0-6169133DD17A}"/>
              </a:ext>
            </a:extLst>
          </p:cNvPr>
          <p:cNvGrpSpPr/>
          <p:nvPr/>
        </p:nvGrpSpPr>
        <p:grpSpPr>
          <a:xfrm>
            <a:off x="1361050" y="3015982"/>
            <a:ext cx="4734950" cy="1306136"/>
            <a:chOff x="971370" y="1914580"/>
            <a:chExt cx="4734950" cy="130613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EAC40056-DC0C-AB00-DAB4-3EC5B51AF0F1}"/>
                </a:ext>
              </a:extLst>
            </p:cNvPr>
            <p:cNvSpPr/>
            <p:nvPr/>
          </p:nvSpPr>
          <p:spPr>
            <a:xfrm>
              <a:off x="971370" y="1914580"/>
              <a:ext cx="4734950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内容占位符 9">
              <a:extLst>
                <a:ext uri="{FF2B5EF4-FFF2-40B4-BE49-F238E27FC236}">
                  <a16:creationId xmlns:a16="http://schemas.microsoft.com/office/drawing/2014/main" id="{B34259E2-8AC1-13D0-2014-98981FECAEF3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25" name="内容占位符 11">
              <a:extLst>
                <a:ext uri="{FF2B5EF4-FFF2-40B4-BE49-F238E27FC236}">
                  <a16:creationId xmlns:a16="http://schemas.microsoft.com/office/drawing/2014/main" id="{7F2A3170-46C2-5509-033B-76062DF0B3DD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培训目标</a:t>
              </a:r>
              <a:endParaRPr 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B9E476A-8D79-218D-B560-DF8912621E8A}"/>
                </a:ext>
              </a:extLst>
            </p:cNvPr>
            <p:cNvGrpSpPr/>
            <p:nvPr/>
          </p:nvGrpSpPr>
          <p:grpSpPr>
            <a:xfrm>
              <a:off x="5425745" y="3046661"/>
              <a:ext cx="176307" cy="104142"/>
              <a:chOff x="3889248" y="-1076833"/>
              <a:chExt cx="877222" cy="51816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6BF76EA-ADF7-6C3D-25E2-96DF8A2F7BC8}"/>
                  </a:ext>
                </a:extLst>
              </p:cNvPr>
              <p:cNvSpPr/>
              <p:nvPr userDrawn="1"/>
            </p:nvSpPr>
            <p:spPr>
              <a:xfrm>
                <a:off x="3889248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2652375-1BA0-CB9C-5B7B-C55E6F79A194}"/>
                  </a:ext>
                </a:extLst>
              </p:cNvPr>
              <p:cNvSpPr/>
              <p:nvPr userDrawn="1"/>
            </p:nvSpPr>
            <p:spPr>
              <a:xfrm>
                <a:off x="4248308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EB9EE9-1FBA-4F8C-3DFB-3E9CC4E5797D}"/>
                </a:ext>
              </a:extLst>
            </p:cNvPr>
            <p:cNvSpPr txBox="1"/>
            <p:nvPr/>
          </p:nvSpPr>
          <p:spPr>
            <a:xfrm>
              <a:off x="2794800" y="2167742"/>
              <a:ext cx="2506100" cy="878919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明年的业绩目标应该在今年完成业绩的基础上上浮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20%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，以卓越的能力与不屈的精神突破自己。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BE3FF6B-0E0E-ECDA-507A-CFCFD4AD8599}"/>
              </a:ext>
            </a:extLst>
          </p:cNvPr>
          <p:cNvGrpSpPr/>
          <p:nvPr/>
        </p:nvGrpSpPr>
        <p:grpSpPr>
          <a:xfrm>
            <a:off x="1361050" y="4451243"/>
            <a:ext cx="4734950" cy="1306136"/>
            <a:chOff x="971370" y="1914580"/>
            <a:chExt cx="4734950" cy="130613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A152E8C0-4F85-5AC4-5DD5-24762213AE2D}"/>
                </a:ext>
              </a:extLst>
            </p:cNvPr>
            <p:cNvSpPr/>
            <p:nvPr/>
          </p:nvSpPr>
          <p:spPr>
            <a:xfrm>
              <a:off x="971370" y="1914580"/>
              <a:ext cx="4734950" cy="1306136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内容占位符 9">
              <a:extLst>
                <a:ext uri="{FF2B5EF4-FFF2-40B4-BE49-F238E27FC236}">
                  <a16:creationId xmlns:a16="http://schemas.microsoft.com/office/drawing/2014/main" id="{A4A7DB1E-8C68-D403-BC2D-0B9D8D976C51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03</a:t>
              </a:r>
            </a:p>
          </p:txBody>
        </p:sp>
        <p:sp>
          <p:nvSpPr>
            <p:cNvPr id="33" name="内容占位符 11">
              <a:extLst>
                <a:ext uri="{FF2B5EF4-FFF2-40B4-BE49-F238E27FC236}">
                  <a16:creationId xmlns:a16="http://schemas.microsoft.com/office/drawing/2014/main" id="{C8CF3792-0D56-A098-9715-9ABF67781D20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招聘目标</a:t>
              </a:r>
              <a:endParaRPr 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52D709B-755F-BBE6-7D5E-4B361725A56B}"/>
                </a:ext>
              </a:extLst>
            </p:cNvPr>
            <p:cNvGrpSpPr/>
            <p:nvPr/>
          </p:nvGrpSpPr>
          <p:grpSpPr>
            <a:xfrm>
              <a:off x="5425745" y="3046661"/>
              <a:ext cx="176307" cy="104142"/>
              <a:chOff x="3889248" y="-1076833"/>
              <a:chExt cx="877222" cy="518160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489F219-FB3E-10AA-F13E-FF1184EBFD6C}"/>
                  </a:ext>
                </a:extLst>
              </p:cNvPr>
              <p:cNvSpPr/>
              <p:nvPr userDrawn="1"/>
            </p:nvSpPr>
            <p:spPr>
              <a:xfrm>
                <a:off x="3889248" y="-1076833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B89DF3B-6939-B904-5023-2471E43FE1D8}"/>
                  </a:ext>
                </a:extLst>
              </p:cNvPr>
              <p:cNvSpPr/>
              <p:nvPr userDrawn="1"/>
            </p:nvSpPr>
            <p:spPr>
              <a:xfrm>
                <a:off x="4248308" y="-1076833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A5D722D-AC3A-67CD-AE75-FFEEA367A3CB}"/>
                </a:ext>
              </a:extLst>
            </p:cNvPr>
            <p:cNvSpPr txBox="1"/>
            <p:nvPr/>
          </p:nvSpPr>
          <p:spPr>
            <a:xfrm>
              <a:off x="2794800" y="2167742"/>
              <a:ext cx="2506100" cy="878919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明年的业绩目标应该在今年完成业绩的基础上上浮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20%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，以卓越的能力与不屈的精神突破自己。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40" name="图片 39" descr="卡通人物&#10;&#10;描述已自动生成">
            <a:extLst>
              <a:ext uri="{FF2B5EF4-FFF2-40B4-BE49-F238E27FC236}">
                <a16:creationId xmlns:a16="http://schemas.microsoft.com/office/drawing/2014/main" id="{3907C254-A4B8-6051-63BA-76589BE0FB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33" y="169191"/>
            <a:ext cx="6934167" cy="693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22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834825A1-5170-6F90-F04C-ECFA6ED74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32A270-DAC5-B71B-85E9-7478E610327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351AA6-6E28-33AE-9DF9-23C91BD621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/>
              <a:t>工作概述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CC219B41-0ADE-092B-7791-D484E89CEC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zh-CN" altLang="en-US"/>
              <a:t>团队介绍</a:t>
            </a:r>
            <a:endParaRPr lang="en-US" altLang="zh-CN"/>
          </a:p>
          <a:p>
            <a:r>
              <a:rPr lang="zh-CN" altLang="en-US"/>
              <a:t>工作内容</a:t>
            </a:r>
            <a:endParaRPr lang="en-US" altLang="zh-CN"/>
          </a:p>
          <a:p>
            <a:r>
              <a:rPr lang="zh-CN" altLang="en-US"/>
              <a:t>工作业绩</a:t>
            </a:r>
            <a:endParaRPr lang="en-US" altLang="zh-CN"/>
          </a:p>
          <a:p>
            <a:r>
              <a:rPr lang="zh-CN" altLang="en-US"/>
              <a:t>所获荣誉</a:t>
            </a:r>
            <a:endParaRPr lang="en-US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BF5E2F8B-3380-12F9-4005-8AC7B2452F9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62D54FB2-1FF1-4DB3-A4E0-4278FA4FE224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zh-CN" altLang="en-US"/>
              <a:t>数据分析</a:t>
            </a:r>
            <a:endParaRPr lang="en-US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CA9DD3FA-1EEF-A933-708F-55A7F90E826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zh-CN" altLang="en-US"/>
              <a:t>用户群体</a:t>
            </a:r>
            <a:endParaRPr lang="en-US" altLang="zh-CN"/>
          </a:p>
          <a:p>
            <a:r>
              <a:rPr lang="zh-CN" altLang="en-US"/>
              <a:t>业绩走势</a:t>
            </a:r>
            <a:endParaRPr lang="en-US" altLang="zh-CN"/>
          </a:p>
          <a:p>
            <a:r>
              <a:rPr lang="zh-CN" altLang="en-US"/>
              <a:t>行业数据</a:t>
            </a:r>
            <a:endParaRPr lang="en-US" altLang="zh-CN"/>
          </a:p>
          <a:p>
            <a:r>
              <a:rPr lang="zh-CN" altLang="en-US"/>
              <a:t>后期突破</a:t>
            </a:r>
            <a:endParaRPr 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4017DB95-1B57-7B85-6DF4-6E4015152791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B0DD2775-8E41-C2D7-6017-883E8C3A927C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zh-CN" altLang="en-US"/>
              <a:t>成功经验</a:t>
            </a:r>
            <a:endParaRPr lang="en-US"/>
          </a:p>
        </p:txBody>
      </p:sp>
      <p:sp>
        <p:nvSpPr>
          <p:cNvPr id="14" name="内容占位符 13">
            <a:extLst>
              <a:ext uri="{FF2B5EF4-FFF2-40B4-BE49-F238E27FC236}">
                <a16:creationId xmlns:a16="http://schemas.microsoft.com/office/drawing/2014/main" id="{20C52448-16BF-4744-2EC1-5E43E506CBB1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zh-CN" altLang="en-US"/>
              <a:t>重大项目</a:t>
            </a:r>
            <a:endParaRPr lang="en-US" altLang="zh-CN"/>
          </a:p>
          <a:p>
            <a:r>
              <a:rPr lang="zh-CN" altLang="en-US"/>
              <a:t>技能积累</a:t>
            </a:r>
            <a:endParaRPr lang="en-US" altLang="zh-CN"/>
          </a:p>
          <a:p>
            <a:r>
              <a:rPr lang="zh-CN" altLang="en-US"/>
              <a:t>合作交流</a:t>
            </a:r>
            <a:endParaRPr lang="en-US" altLang="zh-CN"/>
          </a:p>
          <a:p>
            <a:r>
              <a:rPr lang="zh-CN" altLang="en-US"/>
              <a:t>个人感悟</a:t>
            </a:r>
            <a:endParaRPr lang="en-US" altLang="zh-CN"/>
          </a:p>
        </p:txBody>
      </p:sp>
      <p:sp>
        <p:nvSpPr>
          <p:cNvPr id="15" name="内容占位符 14">
            <a:extLst>
              <a:ext uri="{FF2B5EF4-FFF2-40B4-BE49-F238E27FC236}">
                <a16:creationId xmlns:a16="http://schemas.microsoft.com/office/drawing/2014/main" id="{68CEDFDF-B618-1CBD-7F35-0CE9C835E6C6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0509F579-14D8-29FF-26CC-2AA984C16B92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lang="zh-CN" altLang="en-US"/>
              <a:t>未来展望</a:t>
            </a:r>
            <a:endParaRPr lang="en-US"/>
          </a:p>
        </p:txBody>
      </p: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80A5D22B-83DA-1C62-23A1-2C6A7625DA1D}"/>
              </a:ext>
            </a:extLst>
          </p:cNvPr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r>
              <a:rPr lang="zh-CN" altLang="en-US"/>
              <a:t>目标规划</a:t>
            </a:r>
            <a:endParaRPr lang="en-US" altLang="zh-CN"/>
          </a:p>
          <a:p>
            <a:r>
              <a:rPr lang="zh-CN" altLang="en-US"/>
              <a:t>业务推进</a:t>
            </a:r>
            <a:endParaRPr lang="en-US" altLang="zh-CN"/>
          </a:p>
          <a:p>
            <a:r>
              <a:rPr lang="zh-CN" altLang="en-US"/>
              <a:t>三大布局</a:t>
            </a:r>
            <a:endParaRPr lang="en-US" altLang="zh-CN"/>
          </a:p>
          <a:p>
            <a:r>
              <a:rPr lang="zh-CN" altLang="en-US"/>
              <a:t>整体进度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36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91F126F-4751-8A1C-32E3-B61DF1F03EBE}"/>
              </a:ext>
            </a:extLst>
          </p:cNvPr>
          <p:cNvSpPr/>
          <p:nvPr/>
        </p:nvSpPr>
        <p:spPr>
          <a:xfrm>
            <a:off x="648182" y="2670331"/>
            <a:ext cx="10984375" cy="1357659"/>
          </a:xfrm>
          <a:custGeom>
            <a:avLst/>
            <a:gdLst>
              <a:gd name="connsiteX0" fmla="*/ 0 w 10984375"/>
              <a:gd name="connsiteY0" fmla="*/ 674753 h 1357659"/>
              <a:gd name="connsiteX1" fmla="*/ 1215342 w 10984375"/>
              <a:gd name="connsiteY1" fmla="*/ 211765 h 1357659"/>
              <a:gd name="connsiteX2" fmla="*/ 3414532 w 10984375"/>
              <a:gd name="connsiteY2" fmla="*/ 1322935 h 1357659"/>
              <a:gd name="connsiteX3" fmla="*/ 5463251 w 10984375"/>
              <a:gd name="connsiteY3" fmla="*/ 177041 h 1357659"/>
              <a:gd name="connsiteX4" fmla="*/ 7523545 w 10984375"/>
              <a:gd name="connsiteY4" fmla="*/ 1357659 h 1357659"/>
              <a:gd name="connsiteX5" fmla="*/ 9606988 w 10984375"/>
              <a:gd name="connsiteY5" fmla="*/ 177041 h 1357659"/>
              <a:gd name="connsiteX6" fmla="*/ 10984375 w 10984375"/>
              <a:gd name="connsiteY6" fmla="*/ 26570 h 135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4375" h="1357659">
                <a:moveTo>
                  <a:pt x="0" y="674753"/>
                </a:moveTo>
                <a:cubicBezTo>
                  <a:pt x="323126" y="389244"/>
                  <a:pt x="646253" y="103735"/>
                  <a:pt x="1215342" y="211765"/>
                </a:cubicBezTo>
                <a:cubicBezTo>
                  <a:pt x="1784431" y="319795"/>
                  <a:pt x="2706547" y="1328722"/>
                  <a:pt x="3414532" y="1322935"/>
                </a:cubicBezTo>
                <a:cubicBezTo>
                  <a:pt x="4122517" y="1317148"/>
                  <a:pt x="4778416" y="171254"/>
                  <a:pt x="5463251" y="177041"/>
                </a:cubicBezTo>
                <a:cubicBezTo>
                  <a:pt x="6148086" y="182828"/>
                  <a:pt x="6832922" y="1357659"/>
                  <a:pt x="7523545" y="1357659"/>
                </a:cubicBezTo>
                <a:cubicBezTo>
                  <a:pt x="8214168" y="1357659"/>
                  <a:pt x="9030183" y="398889"/>
                  <a:pt x="9606988" y="177041"/>
                </a:cubicBezTo>
                <a:cubicBezTo>
                  <a:pt x="10183793" y="-44807"/>
                  <a:pt x="10584084" y="-9119"/>
                  <a:pt x="10984375" y="26570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B7F6813-DB95-D1C6-B4BA-3D97FDAC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业务推进</a:t>
            </a:r>
            <a:endParaRPr 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70EC9C7-F173-42ED-D197-98EB79D350EC}"/>
              </a:ext>
            </a:extLst>
          </p:cNvPr>
          <p:cNvGrpSpPr/>
          <p:nvPr/>
        </p:nvGrpSpPr>
        <p:grpSpPr>
          <a:xfrm>
            <a:off x="1113838" y="2224050"/>
            <a:ext cx="9964324" cy="2993130"/>
            <a:chOff x="869578" y="2224050"/>
            <a:chExt cx="9964324" cy="299313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1F8B5BE-5D34-767B-65E9-0C0A7F8D0094}"/>
                </a:ext>
              </a:extLst>
            </p:cNvPr>
            <p:cNvGrpSpPr/>
            <p:nvPr/>
          </p:nvGrpSpPr>
          <p:grpSpPr>
            <a:xfrm>
              <a:off x="869578" y="2224050"/>
              <a:ext cx="1815748" cy="1881137"/>
              <a:chOff x="869578" y="2305073"/>
              <a:chExt cx="1815748" cy="1881137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42B002CC-12AA-00CB-BACE-ECEDD626C28C}"/>
                  </a:ext>
                </a:extLst>
              </p:cNvPr>
              <p:cNvSpPr/>
              <p:nvPr/>
            </p:nvSpPr>
            <p:spPr>
              <a:xfrm>
                <a:off x="869578" y="2305073"/>
                <a:ext cx="1815748" cy="1881137"/>
              </a:xfrm>
              <a:prstGeom prst="roundRect">
                <a:avLst>
                  <a:gd name="adj" fmla="val 278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58800" dist="368300" dir="5400000" sx="90000" sy="9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内容占位符 9">
                <a:extLst>
                  <a:ext uri="{FF2B5EF4-FFF2-40B4-BE49-F238E27FC236}">
                    <a16:creationId xmlns:a16="http://schemas.microsoft.com/office/drawing/2014/main" id="{670E52DD-EC89-BD95-83F9-4822C788D7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9482" y="2709481"/>
                <a:ext cx="535940" cy="53616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</a:gradFill>
              <a:effectLst>
                <a:outerShdw blurRad="152400" dist="114300" dir="5400000" sx="90000" sy="90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/>
                  <a:t>01</a:t>
                </a:r>
              </a:p>
            </p:txBody>
          </p:sp>
          <p:sp>
            <p:nvSpPr>
              <p:cNvPr id="6" name="内容占位符 11">
                <a:extLst>
                  <a:ext uri="{FF2B5EF4-FFF2-40B4-BE49-F238E27FC236}">
                    <a16:creationId xmlns:a16="http://schemas.microsoft.com/office/drawing/2014/main" id="{98C2BC84-D348-79B0-A26C-D9F98BAEF9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752" y="3285196"/>
                <a:ext cx="1549400" cy="558165"/>
              </a:xfrm>
              <a:prstGeom prst="rect">
                <a:avLst/>
              </a:prstGeom>
              <a:noFill/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/>
                  <a:t>筹备期</a:t>
                </a:r>
                <a:endParaRPr 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79A9E32E-0A82-1D5D-D013-8618A00828CE}"/>
                  </a:ext>
                </a:extLst>
              </p:cNvPr>
              <p:cNvGrpSpPr/>
              <p:nvPr/>
            </p:nvGrpSpPr>
            <p:grpSpPr>
              <a:xfrm>
                <a:off x="2413945" y="3988114"/>
                <a:ext cx="176307" cy="104142"/>
                <a:chOff x="3889248" y="307340"/>
                <a:chExt cx="877222" cy="518160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B5C54FD1-8A88-CCAA-B1A7-062B93C57C5B}"/>
                    </a:ext>
                  </a:extLst>
                </p:cNvPr>
                <p:cNvSpPr/>
                <p:nvPr userDrawn="1"/>
              </p:nvSpPr>
              <p:spPr>
                <a:xfrm>
                  <a:off x="3889248" y="307340"/>
                  <a:ext cx="518160" cy="51816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id="{D0C81D48-2962-41D9-E184-0E8C351252B7}"/>
                    </a:ext>
                  </a:extLst>
                </p:cNvPr>
                <p:cNvSpPr/>
                <p:nvPr userDrawn="1"/>
              </p:nvSpPr>
              <p:spPr>
                <a:xfrm>
                  <a:off x="4248310" y="307340"/>
                  <a:ext cx="518160" cy="518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C24AB36-BA26-5804-A35B-26B5A91A9B2A}"/>
                </a:ext>
              </a:extLst>
            </p:cNvPr>
            <p:cNvGrpSpPr/>
            <p:nvPr/>
          </p:nvGrpSpPr>
          <p:grpSpPr>
            <a:xfrm>
              <a:off x="2906722" y="3336043"/>
              <a:ext cx="1815748" cy="1881137"/>
              <a:chOff x="869578" y="2305073"/>
              <a:chExt cx="1815748" cy="1881137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DC5D0875-9531-49D1-6B26-058C4FC6D6D1}"/>
                  </a:ext>
                </a:extLst>
              </p:cNvPr>
              <p:cNvSpPr/>
              <p:nvPr/>
            </p:nvSpPr>
            <p:spPr>
              <a:xfrm>
                <a:off x="869578" y="2305073"/>
                <a:ext cx="1815748" cy="1881137"/>
              </a:xfrm>
              <a:prstGeom prst="roundRect">
                <a:avLst>
                  <a:gd name="adj" fmla="val 278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58800" dist="368300" dir="5400000" sx="90000" sy="9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内容占位符 9">
                <a:extLst>
                  <a:ext uri="{FF2B5EF4-FFF2-40B4-BE49-F238E27FC236}">
                    <a16:creationId xmlns:a16="http://schemas.microsoft.com/office/drawing/2014/main" id="{85A4790B-3C56-CAA3-9F45-18F46A0901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9482" y="2709481"/>
                <a:ext cx="535940" cy="53616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</a:gradFill>
              <a:effectLst>
                <a:outerShdw blurRad="152400" dist="114300" dir="5400000" sx="90000" sy="90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/>
                  <a:t>02</a:t>
                </a:r>
              </a:p>
            </p:txBody>
          </p:sp>
          <p:sp>
            <p:nvSpPr>
              <p:cNvPr id="15" name="内容占位符 11">
                <a:extLst>
                  <a:ext uri="{FF2B5EF4-FFF2-40B4-BE49-F238E27FC236}">
                    <a16:creationId xmlns:a16="http://schemas.microsoft.com/office/drawing/2014/main" id="{A1A05A1C-C887-F770-C21F-4AADA99152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752" y="3285196"/>
                <a:ext cx="1549400" cy="558165"/>
              </a:xfrm>
              <a:prstGeom prst="rect">
                <a:avLst/>
              </a:prstGeom>
              <a:noFill/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/>
                  <a:t>蓄水期</a:t>
                </a:r>
                <a:endParaRPr 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645EF599-D6DE-F50F-239F-CD3AEB4F92BB}"/>
                  </a:ext>
                </a:extLst>
              </p:cNvPr>
              <p:cNvGrpSpPr/>
              <p:nvPr/>
            </p:nvGrpSpPr>
            <p:grpSpPr>
              <a:xfrm>
                <a:off x="2413945" y="3988114"/>
                <a:ext cx="176307" cy="104142"/>
                <a:chOff x="3889248" y="307340"/>
                <a:chExt cx="877222" cy="518160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77A3A335-E951-1339-CCD0-DA9519DDC1D4}"/>
                    </a:ext>
                  </a:extLst>
                </p:cNvPr>
                <p:cNvSpPr/>
                <p:nvPr userDrawn="1"/>
              </p:nvSpPr>
              <p:spPr>
                <a:xfrm>
                  <a:off x="3889248" y="307340"/>
                  <a:ext cx="518160" cy="51816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CAAB3772-164C-3C2D-D9BD-B4FCEE15D6F3}"/>
                    </a:ext>
                  </a:extLst>
                </p:cNvPr>
                <p:cNvSpPr/>
                <p:nvPr userDrawn="1"/>
              </p:nvSpPr>
              <p:spPr>
                <a:xfrm>
                  <a:off x="4248310" y="307340"/>
                  <a:ext cx="518160" cy="518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021592C-246A-1BE7-F447-F0F19D38D0FF}"/>
                </a:ext>
              </a:extLst>
            </p:cNvPr>
            <p:cNvGrpSpPr/>
            <p:nvPr/>
          </p:nvGrpSpPr>
          <p:grpSpPr>
            <a:xfrm>
              <a:off x="4943866" y="2224050"/>
              <a:ext cx="1815748" cy="1881137"/>
              <a:chOff x="869578" y="2305073"/>
              <a:chExt cx="1815748" cy="1881137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9DFC1F25-493C-FAA7-E2CD-DD66BB80CAAE}"/>
                  </a:ext>
                </a:extLst>
              </p:cNvPr>
              <p:cNvSpPr/>
              <p:nvPr/>
            </p:nvSpPr>
            <p:spPr>
              <a:xfrm>
                <a:off x="869578" y="2305073"/>
                <a:ext cx="1815748" cy="1881137"/>
              </a:xfrm>
              <a:prstGeom prst="roundRect">
                <a:avLst>
                  <a:gd name="adj" fmla="val 278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58800" dist="368300" dir="5400000" sx="90000" sy="9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内容占位符 9">
                <a:extLst>
                  <a:ext uri="{FF2B5EF4-FFF2-40B4-BE49-F238E27FC236}">
                    <a16:creationId xmlns:a16="http://schemas.microsoft.com/office/drawing/2014/main" id="{25C737AF-7166-71DE-1212-0670077D76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9482" y="2709481"/>
                <a:ext cx="535940" cy="53616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</a:gradFill>
              <a:effectLst>
                <a:outerShdw blurRad="152400" dist="114300" dir="5400000" sx="90000" sy="90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/>
                  <a:t>03</a:t>
                </a:r>
              </a:p>
            </p:txBody>
          </p:sp>
          <p:sp>
            <p:nvSpPr>
              <p:cNvPr id="22" name="内容占位符 11">
                <a:extLst>
                  <a:ext uri="{FF2B5EF4-FFF2-40B4-BE49-F238E27FC236}">
                    <a16:creationId xmlns:a16="http://schemas.microsoft.com/office/drawing/2014/main" id="{A5E90090-14E9-53B8-E802-4CEEB048E6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752" y="3285196"/>
                <a:ext cx="1549400" cy="558165"/>
              </a:xfrm>
              <a:prstGeom prst="rect">
                <a:avLst/>
              </a:prstGeom>
              <a:noFill/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/>
                  <a:t>预热期</a:t>
                </a:r>
                <a:endParaRPr 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33E2074-E5EF-B1AC-F69C-5E9D61EE52EA}"/>
                  </a:ext>
                </a:extLst>
              </p:cNvPr>
              <p:cNvGrpSpPr/>
              <p:nvPr/>
            </p:nvGrpSpPr>
            <p:grpSpPr>
              <a:xfrm>
                <a:off x="2413945" y="3988114"/>
                <a:ext cx="176307" cy="104142"/>
                <a:chOff x="3889248" y="307340"/>
                <a:chExt cx="877222" cy="518160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28D4A1DA-F981-837B-0DD5-6D91DF43D433}"/>
                    </a:ext>
                  </a:extLst>
                </p:cNvPr>
                <p:cNvSpPr/>
                <p:nvPr userDrawn="1"/>
              </p:nvSpPr>
              <p:spPr>
                <a:xfrm>
                  <a:off x="3889248" y="307340"/>
                  <a:ext cx="518160" cy="51816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B59FEE09-3E80-7C75-C522-3F2AE4B65879}"/>
                    </a:ext>
                  </a:extLst>
                </p:cNvPr>
                <p:cNvSpPr/>
                <p:nvPr userDrawn="1"/>
              </p:nvSpPr>
              <p:spPr>
                <a:xfrm>
                  <a:off x="4248310" y="307340"/>
                  <a:ext cx="518160" cy="518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1D7996F-5623-58CA-CD20-11AC0B246783}"/>
                </a:ext>
              </a:extLst>
            </p:cNvPr>
            <p:cNvGrpSpPr/>
            <p:nvPr/>
          </p:nvGrpSpPr>
          <p:grpSpPr>
            <a:xfrm>
              <a:off x="6981010" y="3336043"/>
              <a:ext cx="1815748" cy="1881137"/>
              <a:chOff x="869578" y="2305073"/>
              <a:chExt cx="1815748" cy="1881137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9DED7E3D-207E-B9D7-9E86-EB0141EFA22D}"/>
                  </a:ext>
                </a:extLst>
              </p:cNvPr>
              <p:cNvSpPr/>
              <p:nvPr/>
            </p:nvSpPr>
            <p:spPr>
              <a:xfrm>
                <a:off x="869578" y="2305073"/>
                <a:ext cx="1815748" cy="1881137"/>
              </a:xfrm>
              <a:prstGeom prst="roundRect">
                <a:avLst>
                  <a:gd name="adj" fmla="val 278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58800" dist="368300" dir="5400000" sx="90000" sy="9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内容占位符 9">
                <a:extLst>
                  <a:ext uri="{FF2B5EF4-FFF2-40B4-BE49-F238E27FC236}">
                    <a16:creationId xmlns:a16="http://schemas.microsoft.com/office/drawing/2014/main" id="{072D2617-8F51-1484-8581-12B1213E17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9482" y="2709481"/>
                <a:ext cx="535940" cy="53616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</a:gradFill>
              <a:effectLst>
                <a:outerShdw blurRad="152400" dist="114300" dir="5400000" sx="90000" sy="90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/>
                  <a:t>04</a:t>
                </a:r>
              </a:p>
            </p:txBody>
          </p:sp>
          <p:sp>
            <p:nvSpPr>
              <p:cNvPr id="29" name="内容占位符 11">
                <a:extLst>
                  <a:ext uri="{FF2B5EF4-FFF2-40B4-BE49-F238E27FC236}">
                    <a16:creationId xmlns:a16="http://schemas.microsoft.com/office/drawing/2014/main" id="{BB0AD44C-F3A5-520F-AB43-4CEFCDF50D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752" y="3285196"/>
                <a:ext cx="1549400" cy="558165"/>
              </a:xfrm>
              <a:prstGeom prst="rect">
                <a:avLst/>
              </a:prstGeom>
              <a:noFill/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/>
                  <a:t>销售期</a:t>
                </a:r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73588880-B427-E7D0-A277-59D66B9AEB14}"/>
                  </a:ext>
                </a:extLst>
              </p:cNvPr>
              <p:cNvGrpSpPr/>
              <p:nvPr/>
            </p:nvGrpSpPr>
            <p:grpSpPr>
              <a:xfrm>
                <a:off x="2413945" y="3988114"/>
                <a:ext cx="176307" cy="104142"/>
                <a:chOff x="3889248" y="307340"/>
                <a:chExt cx="877222" cy="51816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5C1D1EE7-4623-70E9-974C-CAC9025DF487}"/>
                    </a:ext>
                  </a:extLst>
                </p:cNvPr>
                <p:cNvSpPr/>
                <p:nvPr userDrawn="1"/>
              </p:nvSpPr>
              <p:spPr>
                <a:xfrm>
                  <a:off x="3889248" y="307340"/>
                  <a:ext cx="518160" cy="51816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C865DBA6-0CAB-E604-6528-529846EBBB02}"/>
                    </a:ext>
                  </a:extLst>
                </p:cNvPr>
                <p:cNvSpPr/>
                <p:nvPr userDrawn="1"/>
              </p:nvSpPr>
              <p:spPr>
                <a:xfrm>
                  <a:off x="4248310" y="307340"/>
                  <a:ext cx="518160" cy="518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086052C-0E4B-1FD3-BEEF-088A2CE95A7E}"/>
                </a:ext>
              </a:extLst>
            </p:cNvPr>
            <p:cNvGrpSpPr/>
            <p:nvPr/>
          </p:nvGrpSpPr>
          <p:grpSpPr>
            <a:xfrm>
              <a:off x="9018154" y="2224050"/>
              <a:ext cx="1815748" cy="1881137"/>
              <a:chOff x="869578" y="2305073"/>
              <a:chExt cx="1815748" cy="1881137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E0257A25-928D-A60A-09CE-77C83C367E3C}"/>
                  </a:ext>
                </a:extLst>
              </p:cNvPr>
              <p:cNvSpPr/>
              <p:nvPr/>
            </p:nvSpPr>
            <p:spPr>
              <a:xfrm>
                <a:off x="869578" y="2305073"/>
                <a:ext cx="1815748" cy="1881137"/>
              </a:xfrm>
              <a:prstGeom prst="roundRect">
                <a:avLst>
                  <a:gd name="adj" fmla="val 278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58800" dist="368300" dir="5400000" sx="90000" sy="9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内容占位符 9">
                <a:extLst>
                  <a:ext uri="{FF2B5EF4-FFF2-40B4-BE49-F238E27FC236}">
                    <a16:creationId xmlns:a16="http://schemas.microsoft.com/office/drawing/2014/main" id="{CA8C516E-CA7D-F2B9-6EDD-E41FBB119D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9482" y="2709481"/>
                <a:ext cx="535940" cy="53616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</a:gradFill>
              <a:effectLst>
                <a:outerShdw blurRad="152400" dist="114300" dir="5400000" sx="90000" sy="90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/>
                  <a:t>05</a:t>
                </a:r>
              </a:p>
            </p:txBody>
          </p:sp>
          <p:sp>
            <p:nvSpPr>
              <p:cNvPr id="36" name="内容占位符 11">
                <a:extLst>
                  <a:ext uri="{FF2B5EF4-FFF2-40B4-BE49-F238E27FC236}">
                    <a16:creationId xmlns:a16="http://schemas.microsoft.com/office/drawing/2014/main" id="{ED2DC44B-E1CF-63CF-DF63-32A35972B7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2752" y="3285196"/>
                <a:ext cx="1549400" cy="558165"/>
              </a:xfrm>
              <a:prstGeom prst="rect">
                <a:avLst/>
              </a:prstGeom>
              <a:noFill/>
            </p:spPr>
            <p:txBody>
              <a:bodyPr lIns="0" tIns="0" rIns="0" bIns="0" anchor="ctr" anchorCtr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/>
                  <a:t>开业期</a:t>
                </a:r>
                <a:endParaRPr lang="en-US"/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582B3CEB-E869-251E-0239-804DC02D2CD1}"/>
                  </a:ext>
                </a:extLst>
              </p:cNvPr>
              <p:cNvGrpSpPr/>
              <p:nvPr/>
            </p:nvGrpSpPr>
            <p:grpSpPr>
              <a:xfrm>
                <a:off x="2413945" y="3988114"/>
                <a:ext cx="176307" cy="104142"/>
                <a:chOff x="3889248" y="307340"/>
                <a:chExt cx="877222" cy="518160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C9841E11-BBA3-9713-B326-0DAC335CA5A2}"/>
                    </a:ext>
                  </a:extLst>
                </p:cNvPr>
                <p:cNvSpPr/>
                <p:nvPr userDrawn="1"/>
              </p:nvSpPr>
              <p:spPr>
                <a:xfrm>
                  <a:off x="3889248" y="307340"/>
                  <a:ext cx="518160" cy="51816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C4995262-E8C6-EF1C-72EC-72BF3461C402}"/>
                    </a:ext>
                  </a:extLst>
                </p:cNvPr>
                <p:cNvSpPr/>
                <p:nvPr userDrawn="1"/>
              </p:nvSpPr>
              <p:spPr>
                <a:xfrm>
                  <a:off x="4248310" y="307340"/>
                  <a:ext cx="518160" cy="518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46708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F6813-DB95-D1C6-B4BA-3D97FDAC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三大布局</a:t>
            </a:r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4939519-C26A-E080-D86C-8288D6830236}"/>
              </a:ext>
            </a:extLst>
          </p:cNvPr>
          <p:cNvGrpSpPr/>
          <p:nvPr/>
        </p:nvGrpSpPr>
        <p:grpSpPr>
          <a:xfrm>
            <a:off x="1340867" y="1964545"/>
            <a:ext cx="2908082" cy="3807460"/>
            <a:chOff x="703219" y="1976120"/>
            <a:chExt cx="2908082" cy="380746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B9C296F-72B0-257F-7B91-E249FAF2C880}"/>
                </a:ext>
              </a:extLst>
            </p:cNvPr>
            <p:cNvSpPr/>
            <p:nvPr/>
          </p:nvSpPr>
          <p:spPr>
            <a:xfrm>
              <a:off x="703219" y="1976120"/>
              <a:ext cx="2908082" cy="3807460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内容占位符 9">
              <a:extLst>
                <a:ext uri="{FF2B5EF4-FFF2-40B4-BE49-F238E27FC236}">
                  <a16:creationId xmlns:a16="http://schemas.microsoft.com/office/drawing/2014/main" id="{4C67D9A4-5A90-9DA4-C379-40CA5A8F3EE4}"/>
                </a:ext>
              </a:extLst>
            </p:cNvPr>
            <p:cNvSpPr txBox="1">
              <a:spLocks/>
            </p:cNvSpPr>
            <p:nvPr/>
          </p:nvSpPr>
          <p:spPr>
            <a:xfrm>
              <a:off x="1889290" y="2215564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5" name="内容占位符 11">
              <a:extLst>
                <a:ext uri="{FF2B5EF4-FFF2-40B4-BE49-F238E27FC236}">
                  <a16:creationId xmlns:a16="http://schemas.microsoft.com/office/drawing/2014/main" id="{8F063684-0D42-AF25-68DA-6F903EE2388C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725830"/>
              <a:ext cx="1549400" cy="558165"/>
            </a:xfrm>
            <a:prstGeom prst="rect">
              <a:avLst/>
            </a:prstGeom>
            <a:noFill/>
          </p:spPr>
          <p:txBody>
            <a:bodyPr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部门优化</a:t>
              </a:r>
              <a:endParaRPr 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9C9689C-28BA-28A4-D948-BAC291ACA890}"/>
                </a:ext>
              </a:extLst>
            </p:cNvPr>
            <p:cNvGrpSpPr/>
            <p:nvPr/>
          </p:nvGrpSpPr>
          <p:grpSpPr>
            <a:xfrm>
              <a:off x="3326642" y="5589586"/>
              <a:ext cx="176307" cy="104142"/>
              <a:chOff x="4156404" y="307340"/>
              <a:chExt cx="877222" cy="518160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F678C7B4-95DF-94AB-6870-A6F10205F58F}"/>
                  </a:ext>
                </a:extLst>
              </p:cNvPr>
              <p:cNvSpPr/>
              <p:nvPr userDrawn="1"/>
            </p:nvSpPr>
            <p:spPr>
              <a:xfrm>
                <a:off x="4156404" y="307340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83F0AFE7-891E-063A-91C1-B23F0E147EB8}"/>
                  </a:ext>
                </a:extLst>
              </p:cNvPr>
              <p:cNvSpPr/>
              <p:nvPr userDrawn="1"/>
            </p:nvSpPr>
            <p:spPr>
              <a:xfrm>
                <a:off x="4515464" y="307340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22EB3D2-7373-2C9F-9E34-17CB8BD9C13E}"/>
                </a:ext>
              </a:extLst>
            </p:cNvPr>
            <p:cNvSpPr txBox="1"/>
            <p:nvPr/>
          </p:nvSpPr>
          <p:spPr>
            <a:xfrm>
              <a:off x="1096229" y="3328223"/>
              <a:ext cx="2122062" cy="2440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通过优化，明晰职能定位和界面划分，理顺工作流程；优化机构设置，平衡岗位负荷；建立绩效体系，调整人员结构；完善管理制度，制定配套政策。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2D834BD-9A4D-6CB3-74F2-C997F605FFA9}"/>
              </a:ext>
            </a:extLst>
          </p:cNvPr>
          <p:cNvGrpSpPr/>
          <p:nvPr/>
        </p:nvGrpSpPr>
        <p:grpSpPr>
          <a:xfrm>
            <a:off x="4641959" y="1964545"/>
            <a:ext cx="2908082" cy="3807460"/>
            <a:chOff x="703219" y="1976120"/>
            <a:chExt cx="2908082" cy="380746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5F27161-7561-CF07-3347-0643524E9477}"/>
                </a:ext>
              </a:extLst>
            </p:cNvPr>
            <p:cNvSpPr/>
            <p:nvPr/>
          </p:nvSpPr>
          <p:spPr>
            <a:xfrm>
              <a:off x="703219" y="1976120"/>
              <a:ext cx="2908082" cy="3807460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内容占位符 9">
              <a:extLst>
                <a:ext uri="{FF2B5EF4-FFF2-40B4-BE49-F238E27FC236}">
                  <a16:creationId xmlns:a16="http://schemas.microsoft.com/office/drawing/2014/main" id="{C2A43DCD-29FE-97A1-5DD2-9D24360C64CF}"/>
                </a:ext>
              </a:extLst>
            </p:cNvPr>
            <p:cNvSpPr txBox="1">
              <a:spLocks/>
            </p:cNvSpPr>
            <p:nvPr/>
          </p:nvSpPr>
          <p:spPr>
            <a:xfrm>
              <a:off x="1889290" y="2215564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44" name="内容占位符 11">
              <a:extLst>
                <a:ext uri="{FF2B5EF4-FFF2-40B4-BE49-F238E27FC236}">
                  <a16:creationId xmlns:a16="http://schemas.microsoft.com/office/drawing/2014/main" id="{F75A0FDF-6A93-B469-D29E-3695F79C5635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725830"/>
              <a:ext cx="1549400" cy="558165"/>
            </a:xfrm>
            <a:prstGeom prst="rect">
              <a:avLst/>
            </a:prstGeom>
            <a:noFill/>
          </p:spPr>
          <p:txBody>
            <a:bodyPr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流程精简</a:t>
              </a:r>
              <a:endParaRPr 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3D703A1-0DC7-5F25-DBDF-E8335DEFD297}"/>
                </a:ext>
              </a:extLst>
            </p:cNvPr>
            <p:cNvGrpSpPr/>
            <p:nvPr/>
          </p:nvGrpSpPr>
          <p:grpSpPr>
            <a:xfrm>
              <a:off x="3326642" y="5589586"/>
              <a:ext cx="176307" cy="104142"/>
              <a:chOff x="4156404" y="307340"/>
              <a:chExt cx="877222" cy="51816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BAB6F08-A16C-9E26-94C3-4C971E58D1A7}"/>
                  </a:ext>
                </a:extLst>
              </p:cNvPr>
              <p:cNvSpPr/>
              <p:nvPr userDrawn="1"/>
            </p:nvSpPr>
            <p:spPr>
              <a:xfrm>
                <a:off x="4156404" y="307340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A207D1A7-C9BD-6EBD-8A56-696B32D43A51}"/>
                  </a:ext>
                </a:extLst>
              </p:cNvPr>
              <p:cNvSpPr/>
              <p:nvPr userDrawn="1"/>
            </p:nvSpPr>
            <p:spPr>
              <a:xfrm>
                <a:off x="4515464" y="307340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3EDA1BC-CE10-A6B5-8085-306B07EFB40D}"/>
                </a:ext>
              </a:extLst>
            </p:cNvPr>
            <p:cNvSpPr txBox="1"/>
            <p:nvPr/>
          </p:nvSpPr>
          <p:spPr>
            <a:xfrm>
              <a:off x="1096229" y="3328223"/>
              <a:ext cx="2122062" cy="2440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通过优化，明晰职能定位和界面划分，理顺工作流程；优化机构设置，平衡岗位负荷；建立绩效体系，调整人员结构；完善管理制度，制定配套政策。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7BA772E-97F9-41FB-7F35-DC7FE95C23DF}"/>
              </a:ext>
            </a:extLst>
          </p:cNvPr>
          <p:cNvGrpSpPr/>
          <p:nvPr/>
        </p:nvGrpSpPr>
        <p:grpSpPr>
          <a:xfrm>
            <a:off x="7943051" y="1964545"/>
            <a:ext cx="2908082" cy="3807460"/>
            <a:chOff x="703219" y="1976120"/>
            <a:chExt cx="2908082" cy="380746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20A9B514-C9F3-1A31-CEA3-196321E3FBBF}"/>
                </a:ext>
              </a:extLst>
            </p:cNvPr>
            <p:cNvSpPr/>
            <p:nvPr/>
          </p:nvSpPr>
          <p:spPr>
            <a:xfrm>
              <a:off x="703219" y="1976120"/>
              <a:ext cx="2908082" cy="3807460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4826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内容占位符 9">
              <a:extLst>
                <a:ext uri="{FF2B5EF4-FFF2-40B4-BE49-F238E27FC236}">
                  <a16:creationId xmlns:a16="http://schemas.microsoft.com/office/drawing/2014/main" id="{182F7A26-95B1-FA37-02B3-2E7A049515F0}"/>
                </a:ext>
              </a:extLst>
            </p:cNvPr>
            <p:cNvSpPr txBox="1">
              <a:spLocks/>
            </p:cNvSpPr>
            <p:nvPr/>
          </p:nvSpPr>
          <p:spPr>
            <a:xfrm>
              <a:off x="1889290" y="2215564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03</a:t>
              </a:r>
            </a:p>
          </p:txBody>
        </p:sp>
        <p:sp>
          <p:nvSpPr>
            <p:cNvPr id="52" name="内容占位符 11">
              <a:extLst>
                <a:ext uri="{FF2B5EF4-FFF2-40B4-BE49-F238E27FC236}">
                  <a16:creationId xmlns:a16="http://schemas.microsoft.com/office/drawing/2014/main" id="{EB4450BD-C0AF-CD82-6E2E-406B5E51FDEE}"/>
                </a:ext>
              </a:extLst>
            </p:cNvPr>
            <p:cNvSpPr txBox="1">
              <a:spLocks/>
            </p:cNvSpPr>
            <p:nvPr/>
          </p:nvSpPr>
          <p:spPr>
            <a:xfrm>
              <a:off x="1382560" y="2725830"/>
              <a:ext cx="1549400" cy="558165"/>
            </a:xfrm>
            <a:prstGeom prst="rect">
              <a:avLst/>
            </a:prstGeom>
            <a:noFill/>
          </p:spPr>
          <p:txBody>
            <a:bodyPr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培训强化</a:t>
              </a:r>
              <a:endParaRPr 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6C74F83-B5C6-2F88-E733-1B241038E2F9}"/>
                </a:ext>
              </a:extLst>
            </p:cNvPr>
            <p:cNvGrpSpPr/>
            <p:nvPr/>
          </p:nvGrpSpPr>
          <p:grpSpPr>
            <a:xfrm>
              <a:off x="3326642" y="5589586"/>
              <a:ext cx="176307" cy="104142"/>
              <a:chOff x="4156404" y="307340"/>
              <a:chExt cx="877222" cy="518160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5895631-A8F4-9100-AB99-1973C8A09FFC}"/>
                  </a:ext>
                </a:extLst>
              </p:cNvPr>
              <p:cNvSpPr/>
              <p:nvPr userDrawn="1"/>
            </p:nvSpPr>
            <p:spPr>
              <a:xfrm>
                <a:off x="4156404" y="307340"/>
                <a:ext cx="518162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45D8E8EF-B991-EEEF-5C6E-FA4A7EF51E99}"/>
                  </a:ext>
                </a:extLst>
              </p:cNvPr>
              <p:cNvSpPr/>
              <p:nvPr userDrawn="1"/>
            </p:nvSpPr>
            <p:spPr>
              <a:xfrm>
                <a:off x="4515464" y="307340"/>
                <a:ext cx="518162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D877502-F304-D800-18FB-2C4B818821A7}"/>
                </a:ext>
              </a:extLst>
            </p:cNvPr>
            <p:cNvSpPr txBox="1"/>
            <p:nvPr/>
          </p:nvSpPr>
          <p:spPr>
            <a:xfrm>
              <a:off x="1096229" y="3328223"/>
              <a:ext cx="2122062" cy="2440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通过优化，明晰职能定位和界面划分，理顺工作流程；优化机构设置，平衡岗位负荷；建立绩效体系，调整人员结构；完善管理制度，制定配套政策。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876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5EE7BE1A-19AE-870E-94D0-20A99481D968}"/>
              </a:ext>
            </a:extLst>
          </p:cNvPr>
          <p:cNvSpPr/>
          <p:nvPr/>
        </p:nvSpPr>
        <p:spPr>
          <a:xfrm>
            <a:off x="915682" y="1353742"/>
            <a:ext cx="10360637" cy="4780358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7874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37ED044-C957-B1E2-D9E0-1988D390D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整体进度</a:t>
            </a:r>
            <a:endParaRPr 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4E6E6C1-1BA2-5CAB-9533-8818EC276B9E}"/>
              </a:ext>
            </a:extLst>
          </p:cNvPr>
          <p:cNvGrpSpPr/>
          <p:nvPr/>
        </p:nvGrpSpPr>
        <p:grpSpPr>
          <a:xfrm>
            <a:off x="1435249" y="1513217"/>
            <a:ext cx="9321502" cy="4541427"/>
            <a:chOff x="1435249" y="1513217"/>
            <a:chExt cx="9321502" cy="4541427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5EB76BB9-D551-654C-C31A-0E8123E85FF3}"/>
                </a:ext>
              </a:extLst>
            </p:cNvPr>
            <p:cNvCxnSpPr>
              <a:cxnSpLocks/>
            </p:cNvCxnSpPr>
            <p:nvPr/>
          </p:nvCxnSpPr>
          <p:spPr>
            <a:xfrm>
              <a:off x="4524866" y="1849121"/>
              <a:ext cx="0" cy="4205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3AEC05FD-B9A7-0E79-4D40-B1DA00E6E2B0}"/>
                </a:ext>
              </a:extLst>
            </p:cNvPr>
            <p:cNvCxnSpPr>
              <a:cxnSpLocks/>
            </p:cNvCxnSpPr>
            <p:nvPr/>
          </p:nvCxnSpPr>
          <p:spPr>
            <a:xfrm>
              <a:off x="6094586" y="1849121"/>
              <a:ext cx="0" cy="4205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4B3D0EE-9523-0F2F-9102-C325CB3649CC}"/>
                </a:ext>
              </a:extLst>
            </p:cNvPr>
            <p:cNvCxnSpPr>
              <a:cxnSpLocks/>
            </p:cNvCxnSpPr>
            <p:nvPr/>
          </p:nvCxnSpPr>
          <p:spPr>
            <a:xfrm>
              <a:off x="7664306" y="1849121"/>
              <a:ext cx="0" cy="4205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574FF86-9B20-8857-A38A-6D31B22A49C6}"/>
                </a:ext>
              </a:extLst>
            </p:cNvPr>
            <p:cNvCxnSpPr>
              <a:cxnSpLocks/>
            </p:cNvCxnSpPr>
            <p:nvPr/>
          </p:nvCxnSpPr>
          <p:spPr>
            <a:xfrm>
              <a:off x="9234026" y="1849121"/>
              <a:ext cx="0" cy="4205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8BC25744-D05C-EEE8-A80B-52472CDD763A}"/>
                </a:ext>
              </a:extLst>
            </p:cNvPr>
            <p:cNvCxnSpPr>
              <a:cxnSpLocks/>
            </p:cNvCxnSpPr>
            <p:nvPr/>
          </p:nvCxnSpPr>
          <p:spPr>
            <a:xfrm>
              <a:off x="2955146" y="1849121"/>
              <a:ext cx="0" cy="4205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25520CC-0942-0E2F-1F48-FE683992C059}"/>
                </a:ext>
              </a:extLst>
            </p:cNvPr>
            <p:cNvSpPr/>
            <p:nvPr/>
          </p:nvSpPr>
          <p:spPr>
            <a:xfrm>
              <a:off x="1435250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1-2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3E476E4-48D5-9D12-C39D-1194624DFB44}"/>
                </a:ext>
              </a:extLst>
            </p:cNvPr>
            <p:cNvSpPr/>
            <p:nvPr/>
          </p:nvSpPr>
          <p:spPr>
            <a:xfrm>
              <a:off x="3003699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3-4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B1BB3A9C-6F6E-9CF1-3D02-994A3B627BC1}"/>
                </a:ext>
              </a:extLst>
            </p:cNvPr>
            <p:cNvSpPr/>
            <p:nvPr/>
          </p:nvSpPr>
          <p:spPr>
            <a:xfrm>
              <a:off x="4572148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5-6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ECBE923-6BF0-0CB1-0999-70BEF20F33E9}"/>
                </a:ext>
              </a:extLst>
            </p:cNvPr>
            <p:cNvSpPr/>
            <p:nvPr/>
          </p:nvSpPr>
          <p:spPr>
            <a:xfrm>
              <a:off x="6140597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7-8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99506DC-8EF3-17CE-C1CF-EDDABF079222}"/>
                </a:ext>
              </a:extLst>
            </p:cNvPr>
            <p:cNvSpPr/>
            <p:nvPr/>
          </p:nvSpPr>
          <p:spPr>
            <a:xfrm>
              <a:off x="7709046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9-10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C8831D05-7A2E-9CFC-433E-62702A0DE515}"/>
                </a:ext>
              </a:extLst>
            </p:cNvPr>
            <p:cNvSpPr/>
            <p:nvPr/>
          </p:nvSpPr>
          <p:spPr>
            <a:xfrm>
              <a:off x="9277495" y="1513217"/>
              <a:ext cx="1479256" cy="3359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39700" dist="889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11-12</a:t>
              </a:r>
              <a:r>
                <a:rPr lang="zh-CN" altLang="en-US"/>
                <a:t>月</a:t>
              </a:r>
              <a:endParaRPr lang="zh-CN" altLang="en-US" dirty="0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725E5A0-CD56-EA81-6C89-46ACB7BC8049}"/>
                </a:ext>
              </a:extLst>
            </p:cNvPr>
            <p:cNvSpPr/>
            <p:nvPr/>
          </p:nvSpPr>
          <p:spPr>
            <a:xfrm>
              <a:off x="1435249" y="2193188"/>
              <a:ext cx="3047705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A577DCB-CA09-9AF8-C28E-3D02874E02B6}"/>
                </a:ext>
              </a:extLst>
            </p:cNvPr>
            <p:cNvSpPr/>
            <p:nvPr/>
          </p:nvSpPr>
          <p:spPr>
            <a:xfrm>
              <a:off x="3003699" y="2719610"/>
              <a:ext cx="3047705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C96384F-9EC3-A317-DED3-20E99F8CDB24}"/>
                </a:ext>
              </a:extLst>
            </p:cNvPr>
            <p:cNvSpPr/>
            <p:nvPr/>
          </p:nvSpPr>
          <p:spPr>
            <a:xfrm>
              <a:off x="2264071" y="3246032"/>
              <a:ext cx="5355782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52DAF7F1-899F-B823-2E36-44EC01512BBD}"/>
                </a:ext>
              </a:extLst>
            </p:cNvPr>
            <p:cNvSpPr/>
            <p:nvPr/>
          </p:nvSpPr>
          <p:spPr>
            <a:xfrm>
              <a:off x="4661341" y="3772454"/>
              <a:ext cx="4526961" cy="33590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77800" dist="114300" dir="5400000" sx="90000" sy="9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重点项目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136E7EB-9A5B-1977-7C98-DEBACA136128}"/>
                </a:ext>
              </a:extLst>
            </p:cNvPr>
            <p:cNvSpPr/>
            <p:nvPr/>
          </p:nvSpPr>
          <p:spPr>
            <a:xfrm>
              <a:off x="6185193" y="4298876"/>
              <a:ext cx="3003109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951FDA80-9E44-2625-EA5C-D35158793795}"/>
                </a:ext>
              </a:extLst>
            </p:cNvPr>
            <p:cNvSpPr/>
            <p:nvPr/>
          </p:nvSpPr>
          <p:spPr>
            <a:xfrm>
              <a:off x="4572147" y="4825298"/>
              <a:ext cx="4616155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921DEEE-1D30-B7BD-F812-9BC480E6A838}"/>
                </a:ext>
              </a:extLst>
            </p:cNvPr>
            <p:cNvSpPr/>
            <p:nvPr/>
          </p:nvSpPr>
          <p:spPr>
            <a:xfrm>
              <a:off x="7709046" y="5351720"/>
              <a:ext cx="3047705" cy="3359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项目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843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9B7FBF-689F-C687-34DE-10753CB277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感谢您的观看</a:t>
            </a:r>
            <a:endParaRPr lang="en-US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503611-762E-1B4F-2AB0-38B716A85D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D1B81B-29D3-827B-5E79-235CB66425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汇报人</a:t>
            </a:r>
            <a:r>
              <a:rPr lang="en-US" altLang="zh-CN"/>
              <a:t>:XXXX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6AC5DD7-D71D-E057-57BF-78928FA3B7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汇报时间：</a:t>
            </a:r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  <a:r>
              <a:rPr lang="en-US" altLang="zh-CN"/>
              <a:t>X</a:t>
            </a:r>
            <a:r>
              <a:rPr lang="zh-CN" altLang="en-US"/>
              <a:t>日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5365827-7013-6F33-037C-312B6AE9E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2640318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328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963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每文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689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meiwen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商务定制设计师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LM129114713914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65433-4710-9B1E-5764-72AA11F64AF2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每文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119D1A-EEF9-DBE6-0988-9A32EBC900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4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6AB31A-6CF7-8CEF-4D93-20823AB2D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 01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BF5C14-D557-0D3B-225A-4405FBA5332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535279" y="3100606"/>
            <a:ext cx="1025922" cy="704801"/>
          </a:xfrm>
        </p:spPr>
        <p:txBody>
          <a:bodyPr/>
          <a:lstStyle/>
          <a:p>
            <a:r>
              <a:rPr lang="zh-CN" altLang="en-US"/>
              <a:t>工作业绩</a:t>
            </a:r>
          </a:p>
          <a:p>
            <a:r>
              <a:rPr lang="zh-CN" altLang="en-US"/>
              <a:t>重点项目</a:t>
            </a:r>
          </a:p>
          <a:p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06C5C79-2E7F-DACD-F503-E89EEC907F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05961" y="3114452"/>
            <a:ext cx="2249319" cy="677108"/>
          </a:xfrm>
        </p:spPr>
        <p:txBody>
          <a:bodyPr/>
          <a:lstStyle/>
          <a:p>
            <a:r>
              <a:rPr lang="zh-CN" altLang="en-US"/>
              <a:t>工作概述</a:t>
            </a:r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12B7CC-8057-4D92-403D-92B9ADAF627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48196" y="3100606"/>
            <a:ext cx="1025922" cy="704801"/>
          </a:xfrm>
        </p:spPr>
        <p:txBody>
          <a:bodyPr/>
          <a:lstStyle/>
          <a:p>
            <a:r>
              <a:rPr lang="zh-CN" altLang="en-US"/>
              <a:t>团队介绍</a:t>
            </a:r>
          </a:p>
          <a:p>
            <a:r>
              <a:rPr lang="zh-CN" altLang="en-US"/>
              <a:t>工作内容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099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8FCA3-D9E1-060E-0418-1A25E98A0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570" y="537527"/>
            <a:ext cx="1920357" cy="617220"/>
          </a:xfrm>
        </p:spPr>
        <p:txBody>
          <a:bodyPr/>
          <a:lstStyle/>
          <a:p>
            <a:r>
              <a:rPr lang="zh-CN" altLang="en-US"/>
              <a:t>团队介绍</a:t>
            </a:r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2021F9-40F2-A0DE-F451-087D5642DC4E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53"/>
          <a:stretch/>
        </p:blipFill>
        <p:spPr>
          <a:xfrm>
            <a:off x="3970339" y="2214217"/>
            <a:ext cx="1739956" cy="1739956"/>
          </a:xfrm>
          <a:prstGeom prst="ellipse">
            <a:avLst/>
          </a:prstGeom>
          <a:effectLst>
            <a:outerShdw blurRad="609600" dist="4953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CD56336-39C3-9FB4-83E0-6F2B4ACE5DA6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1706" y="2214217"/>
            <a:ext cx="1739956" cy="1739956"/>
          </a:xfrm>
          <a:prstGeom prst="ellipse">
            <a:avLst/>
          </a:prstGeom>
          <a:effectLst>
            <a:outerShdw blurRad="609600" dist="4953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9F59A45-4DF7-0850-0767-708A8A2A6EC3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3072" y="2214217"/>
            <a:ext cx="1739956" cy="1739956"/>
          </a:xfrm>
          <a:prstGeom prst="ellipse">
            <a:avLst/>
          </a:prstGeom>
          <a:effectLst>
            <a:outerShdw blurRad="609600" dist="4953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B2CDD22-C47F-C38A-95FD-592D956F2B38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8972" y="2214217"/>
            <a:ext cx="1739956" cy="1739956"/>
          </a:xfrm>
          <a:prstGeom prst="ellipse">
            <a:avLst/>
          </a:prstGeom>
          <a:effectLst>
            <a:outerShdw blurRad="609600" dist="495300" dir="5400000" sx="90000" sy="90000" algn="t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1132F15-66FA-692C-3EDC-C97BB23C8A1E}"/>
              </a:ext>
            </a:extLst>
          </p:cNvPr>
          <p:cNvSpPr txBox="1"/>
          <p:nvPr/>
        </p:nvSpPr>
        <p:spPr>
          <a:xfrm>
            <a:off x="3970339" y="4928788"/>
            <a:ext cx="1739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活动策划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DFEC54-FD8C-E2CF-BE71-1AEB33B37E13}"/>
              </a:ext>
            </a:extLst>
          </p:cNvPr>
          <p:cNvSpPr txBox="1"/>
          <p:nvPr/>
        </p:nvSpPr>
        <p:spPr>
          <a:xfrm>
            <a:off x="4285674" y="4455160"/>
            <a:ext cx="1109286" cy="3366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solidFill>
                  <a:schemeClr val="bg1"/>
                </a:solidFill>
                <a:ea typeface="阿里巴巴普惠体 M" panose="00020600040101010101" pitchFamily="18" charset="-122"/>
                <a:cs typeface="OPPOSans R" panose="00020600040101010101" pitchFamily="18" charset="-122"/>
                <a:sym typeface="阿里巴巴普惠体 M" panose="00020600040101010101" pitchFamily="18" charset="-122"/>
              </a:rPr>
              <a:t>王丽</a:t>
            </a: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2E8CD2-86A0-2717-40CA-8DD47BE9AC1E}"/>
              </a:ext>
            </a:extLst>
          </p:cNvPr>
          <p:cNvSpPr txBox="1"/>
          <p:nvPr/>
        </p:nvSpPr>
        <p:spPr>
          <a:xfrm>
            <a:off x="6481706" y="4928788"/>
            <a:ext cx="1739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HRBP</a:t>
            </a:r>
            <a:endParaRPr lang="zh-CN" altLang="en-US" sz="1600" dirty="0">
              <a:solidFill>
                <a:schemeClr val="accent2">
                  <a:lumMod val="60000"/>
                  <a:lumOff val="4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24AB0B-4EB3-5871-475C-30D823A8A3F7}"/>
              </a:ext>
            </a:extLst>
          </p:cNvPr>
          <p:cNvSpPr txBox="1"/>
          <p:nvPr/>
        </p:nvSpPr>
        <p:spPr>
          <a:xfrm>
            <a:off x="6797041" y="4455160"/>
            <a:ext cx="1109286" cy="3366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solidFill>
                  <a:schemeClr val="bg1"/>
                </a:solidFill>
                <a:ea typeface="阿里巴巴普惠体 M" panose="00020600040101010101" pitchFamily="18" charset="-122"/>
                <a:cs typeface="OPPOSans R" panose="00020600040101010101" pitchFamily="18" charset="-122"/>
                <a:sym typeface="阿里巴巴普惠体 M" panose="00020600040101010101" pitchFamily="18" charset="-122"/>
              </a:rPr>
              <a:t>陈芳芳</a:t>
            </a: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07C0D43-C64B-5997-BB1D-90E0C17EE73E}"/>
              </a:ext>
            </a:extLst>
          </p:cNvPr>
          <p:cNvSpPr txBox="1"/>
          <p:nvPr/>
        </p:nvSpPr>
        <p:spPr>
          <a:xfrm>
            <a:off x="8993072" y="4928788"/>
            <a:ext cx="1739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内部风控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542A70-D4E6-869C-C9C7-D187E7F89190}"/>
              </a:ext>
            </a:extLst>
          </p:cNvPr>
          <p:cNvSpPr txBox="1"/>
          <p:nvPr/>
        </p:nvSpPr>
        <p:spPr>
          <a:xfrm>
            <a:off x="9308407" y="4455160"/>
            <a:ext cx="1109286" cy="3366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solidFill>
                  <a:schemeClr val="bg1"/>
                </a:solidFill>
                <a:ea typeface="阿里巴巴普惠体 M" panose="00020600040101010101" pitchFamily="18" charset="-122"/>
                <a:cs typeface="OPPOSans R" panose="00020600040101010101" pitchFamily="18" charset="-122"/>
                <a:sym typeface="阿里巴巴普惠体 M" panose="00020600040101010101" pitchFamily="18" charset="-122"/>
              </a:rPr>
              <a:t>邓新玲</a:t>
            </a: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C5D6B0-DB10-B2A2-557A-8061AAD231D4}"/>
              </a:ext>
            </a:extLst>
          </p:cNvPr>
          <p:cNvSpPr txBox="1"/>
          <p:nvPr/>
        </p:nvSpPr>
        <p:spPr>
          <a:xfrm>
            <a:off x="1458972" y="4928789"/>
            <a:ext cx="1739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部门经理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DE1FAD-98EF-767E-481E-8DAB5CA7E2A1}"/>
              </a:ext>
            </a:extLst>
          </p:cNvPr>
          <p:cNvSpPr txBox="1"/>
          <p:nvPr/>
        </p:nvSpPr>
        <p:spPr>
          <a:xfrm>
            <a:off x="1774307" y="4455160"/>
            <a:ext cx="1109286" cy="3366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solidFill>
                  <a:schemeClr val="bg1"/>
                </a:solidFill>
                <a:ea typeface="阿里巴巴普惠体 M" panose="00020600040101010101" pitchFamily="18" charset="-122"/>
                <a:cs typeface="OPPOSans R" panose="00020600040101010101" pitchFamily="18" charset="-122"/>
                <a:sym typeface="阿里巴巴普惠体 M" panose="00020600040101010101" pitchFamily="18" charset="-122"/>
              </a:rPr>
              <a:t>刘文</a:t>
            </a: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66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4BF03B-C795-BA77-A852-BB502C43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570" y="537527"/>
            <a:ext cx="1707697" cy="617220"/>
          </a:xfrm>
        </p:spPr>
        <p:txBody>
          <a:bodyPr/>
          <a:lstStyle/>
          <a:p>
            <a:r>
              <a:rPr lang="zh-CN" altLang="en-US"/>
              <a:t>工作内容</a:t>
            </a:r>
            <a:endParaRPr 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85459D4-57A5-0C0D-E40B-136D0AE897E2}"/>
              </a:ext>
            </a:extLst>
          </p:cNvPr>
          <p:cNvGrpSpPr/>
          <p:nvPr/>
        </p:nvGrpSpPr>
        <p:grpSpPr>
          <a:xfrm>
            <a:off x="1089497" y="1627079"/>
            <a:ext cx="4734950" cy="1881137"/>
            <a:chOff x="971370" y="1627079"/>
            <a:chExt cx="4734950" cy="188113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4B0E3F9-8B93-4447-8455-0E84261CE6AB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内容占位符 9">
              <a:extLst>
                <a:ext uri="{FF2B5EF4-FFF2-40B4-BE49-F238E27FC236}">
                  <a16:creationId xmlns:a16="http://schemas.microsoft.com/office/drawing/2014/main" id="{03B76137-E6BD-8862-5BA6-190EDB84CAE7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01</a:t>
              </a:r>
            </a:p>
          </p:txBody>
        </p:sp>
        <p:sp>
          <p:nvSpPr>
            <p:cNvPr id="6" name="内容占位符 11">
              <a:extLst>
                <a:ext uri="{FF2B5EF4-FFF2-40B4-BE49-F238E27FC236}">
                  <a16:creationId xmlns:a16="http://schemas.microsoft.com/office/drawing/2014/main" id="{346EC591-5581-046C-4BC0-5923B7C28D25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人员管理</a:t>
              </a:r>
              <a:endParaRPr 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36D82C4-7780-146F-8B26-7F5891A12ACB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5D8ECF7-30D6-4EA0-3250-C3A3197583E4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4CF5788B-ECB4-2834-BF18-2348045A1CD0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42F4B30-867F-E992-3E91-9B02AC5CFCF9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70E912D-D0DB-CB2F-6AF2-876615C3B6DA}"/>
              </a:ext>
            </a:extLst>
          </p:cNvPr>
          <p:cNvGrpSpPr/>
          <p:nvPr/>
        </p:nvGrpSpPr>
        <p:grpSpPr>
          <a:xfrm>
            <a:off x="6367553" y="1627079"/>
            <a:ext cx="4734950" cy="1881137"/>
            <a:chOff x="971370" y="1627079"/>
            <a:chExt cx="4734950" cy="188113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AE4A0C9-4B66-2C2C-573E-591697F144DC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内容占位符 9">
              <a:extLst>
                <a:ext uri="{FF2B5EF4-FFF2-40B4-BE49-F238E27FC236}">
                  <a16:creationId xmlns:a16="http://schemas.microsoft.com/office/drawing/2014/main" id="{07C34AE7-78F9-1FAF-DFD2-5E54858893B8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02</a:t>
              </a:r>
            </a:p>
          </p:txBody>
        </p:sp>
        <p:sp>
          <p:nvSpPr>
            <p:cNvPr id="15" name="内容占位符 11">
              <a:extLst>
                <a:ext uri="{FF2B5EF4-FFF2-40B4-BE49-F238E27FC236}">
                  <a16:creationId xmlns:a16="http://schemas.microsoft.com/office/drawing/2014/main" id="{12DCB8D4-8A1C-8BF9-DE2B-0DE3B15036EE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部门培训</a:t>
              </a:r>
              <a:endParaRPr 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F0EA515-2EE9-03DD-B540-9EDABDC8D6AB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5E8F9F0-1D85-3D06-D259-1CADA2E92709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5C894864-0427-D34B-9DCE-4703C1864531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A49EA75-15EC-B63E-4961-F5BB313B2548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5871810-CF62-AD03-A571-39869BF9F165}"/>
              </a:ext>
            </a:extLst>
          </p:cNvPr>
          <p:cNvGrpSpPr/>
          <p:nvPr/>
        </p:nvGrpSpPr>
        <p:grpSpPr>
          <a:xfrm>
            <a:off x="1089497" y="3907291"/>
            <a:ext cx="4734950" cy="1881137"/>
            <a:chOff x="971370" y="1627079"/>
            <a:chExt cx="4734950" cy="188113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E2D00F12-085F-C9BC-E36E-A93FC7276E4E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内容占位符 9">
              <a:extLst>
                <a:ext uri="{FF2B5EF4-FFF2-40B4-BE49-F238E27FC236}">
                  <a16:creationId xmlns:a16="http://schemas.microsoft.com/office/drawing/2014/main" id="{9B1A0FD9-9F82-DE7A-30D0-C6A6FDD0089A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03</a:t>
              </a:r>
            </a:p>
          </p:txBody>
        </p:sp>
        <p:sp>
          <p:nvSpPr>
            <p:cNvPr id="51" name="内容占位符 11">
              <a:extLst>
                <a:ext uri="{FF2B5EF4-FFF2-40B4-BE49-F238E27FC236}">
                  <a16:creationId xmlns:a16="http://schemas.microsoft.com/office/drawing/2014/main" id="{63E55085-3DA1-D842-AD11-A8986EDE594F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物资采办</a:t>
              </a:r>
              <a:endParaRPr 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82DED18-F0AF-8FFF-0145-193A6275D847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7E04ECCF-F886-500D-1FBD-736986E21393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6A249768-971B-EAB6-666D-BFE6E2BC76EC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B9CACAB-CCD8-961A-1840-0BDFA03D5A8D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C3544D7-5F12-66AA-B98C-CF0F632AD39D}"/>
              </a:ext>
            </a:extLst>
          </p:cNvPr>
          <p:cNvGrpSpPr/>
          <p:nvPr/>
        </p:nvGrpSpPr>
        <p:grpSpPr>
          <a:xfrm>
            <a:off x="6367553" y="3907291"/>
            <a:ext cx="4734950" cy="1881137"/>
            <a:chOff x="971370" y="1627079"/>
            <a:chExt cx="4734950" cy="1881137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B3252A4-B656-29AE-CB80-7125BFB5A41E}"/>
                </a:ext>
              </a:extLst>
            </p:cNvPr>
            <p:cNvSpPr/>
            <p:nvPr/>
          </p:nvSpPr>
          <p:spPr>
            <a:xfrm>
              <a:off x="971370" y="1627079"/>
              <a:ext cx="4734950" cy="188113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3683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内容占位符 9">
              <a:extLst>
                <a:ext uri="{FF2B5EF4-FFF2-40B4-BE49-F238E27FC236}">
                  <a16:creationId xmlns:a16="http://schemas.microsoft.com/office/drawing/2014/main" id="{5A845CE2-BB2A-0763-C4F5-952C8BACE679}"/>
                </a:ext>
              </a:extLst>
            </p:cNvPr>
            <p:cNvSpPr txBox="1">
              <a:spLocks/>
            </p:cNvSpPr>
            <p:nvPr/>
          </p:nvSpPr>
          <p:spPr>
            <a:xfrm>
              <a:off x="1621320" y="2031487"/>
              <a:ext cx="535940" cy="5361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effectLst>
              <a:outerShdw blurRad="152400" dist="114300" dir="5400000" sx="90000" sy="90000" algn="t" rotWithShape="0">
                <a:schemeClr val="accent2">
                  <a:alpha val="30000"/>
                </a:schemeClr>
              </a:outerShdw>
            </a:effectLst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/>
                <a:t>04</a:t>
              </a:r>
            </a:p>
          </p:txBody>
        </p:sp>
        <p:sp>
          <p:nvSpPr>
            <p:cNvPr id="44" name="内容占位符 11">
              <a:extLst>
                <a:ext uri="{FF2B5EF4-FFF2-40B4-BE49-F238E27FC236}">
                  <a16:creationId xmlns:a16="http://schemas.microsoft.com/office/drawing/2014/main" id="{DF70D65A-BD14-23DD-2DF0-9F108B71C120}"/>
                </a:ext>
              </a:extLst>
            </p:cNvPr>
            <p:cNvSpPr txBox="1">
              <a:spLocks/>
            </p:cNvSpPr>
            <p:nvPr/>
          </p:nvSpPr>
          <p:spPr>
            <a:xfrm>
              <a:off x="1114590" y="2607202"/>
              <a:ext cx="1549400" cy="558165"/>
            </a:xfrm>
            <a:prstGeom prst="rect">
              <a:avLst/>
            </a:prstGeom>
            <a:noFill/>
          </p:spPr>
          <p:txBody>
            <a:bodyPr lIns="0" tIns="0" rIns="0" bIns="0" anchor="ctr" anchorCtr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/>
                <a:t>活动策划</a:t>
              </a:r>
              <a:endParaRPr 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88187DCE-F064-AA24-D5F8-5EE7EA54B362}"/>
                </a:ext>
              </a:extLst>
            </p:cNvPr>
            <p:cNvGrpSpPr/>
            <p:nvPr/>
          </p:nvGrpSpPr>
          <p:grpSpPr>
            <a:xfrm>
              <a:off x="5425745" y="3324858"/>
              <a:ext cx="176307" cy="104142"/>
              <a:chOff x="3889248" y="307340"/>
              <a:chExt cx="877222" cy="51816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305697DE-60D4-ED2D-F359-81447AE9F335}"/>
                  </a:ext>
                </a:extLst>
              </p:cNvPr>
              <p:cNvSpPr/>
              <p:nvPr userDrawn="1"/>
            </p:nvSpPr>
            <p:spPr>
              <a:xfrm>
                <a:off x="3889248" y="307340"/>
                <a:ext cx="518160" cy="51816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428C9BE-C61B-C6ED-1258-1BE5F4B5B501}"/>
                  </a:ext>
                </a:extLst>
              </p:cNvPr>
              <p:cNvSpPr/>
              <p:nvPr userDrawn="1"/>
            </p:nvSpPr>
            <p:spPr>
              <a:xfrm>
                <a:off x="4248310" y="307340"/>
                <a:ext cx="518160" cy="518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F91D7D6-251C-D6D1-0D0D-8D25F99AA18C}"/>
                </a:ext>
              </a:extLst>
            </p:cNvPr>
            <p:cNvSpPr txBox="1"/>
            <p:nvPr/>
          </p:nvSpPr>
          <p:spPr>
            <a:xfrm>
              <a:off x="2794800" y="1905397"/>
              <a:ext cx="2506100" cy="1324500"/>
            </a:xfrm>
            <a:prstGeom prst="rect">
              <a:avLst/>
            </a:prstGeom>
            <a:noFill/>
            <a:effectLst>
              <a:outerShdw blurRad="203200" dist="88900" dir="5400000" sx="90000" sy="90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工作过程中，充分发挥员工的潜在优势，并对其提供相应的帮助，以此来帮助每一位销售人员顺利地完成公司下达的销售指标，完成其个人价值。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187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D0166C-311F-4C94-2DF4-B4587D3ADB28}"/>
              </a:ext>
            </a:extLst>
          </p:cNvPr>
          <p:cNvGrpSpPr/>
          <p:nvPr/>
        </p:nvGrpSpPr>
        <p:grpSpPr>
          <a:xfrm>
            <a:off x="3962400" y="1609865"/>
            <a:ext cx="7423583" cy="4334777"/>
            <a:chOff x="400383" y="1609865"/>
            <a:chExt cx="7423583" cy="4334777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5B08F50-ECAD-F144-975B-C3A7881003A2}"/>
                </a:ext>
              </a:extLst>
            </p:cNvPr>
            <p:cNvSpPr/>
            <p:nvPr/>
          </p:nvSpPr>
          <p:spPr>
            <a:xfrm>
              <a:off x="400383" y="1609865"/>
              <a:ext cx="7423583" cy="4334777"/>
            </a:xfrm>
            <a:prstGeom prst="roundRect">
              <a:avLst>
                <a:gd name="adj" fmla="val 2784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698500" dir="5400000" sx="90000" sy="9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7EBD660-5D8C-78CE-63E5-4CF1D5287F8A}"/>
                </a:ext>
              </a:extLst>
            </p:cNvPr>
            <p:cNvGrpSpPr/>
            <p:nvPr/>
          </p:nvGrpSpPr>
          <p:grpSpPr>
            <a:xfrm>
              <a:off x="7498031" y="5738887"/>
              <a:ext cx="176307" cy="104142"/>
              <a:chOff x="5543872" y="3324858"/>
              <a:chExt cx="176307" cy="104142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7599C64-74EB-3E03-854D-86757DCA21D8}"/>
                  </a:ext>
                </a:extLst>
              </p:cNvPr>
              <p:cNvSpPr/>
              <p:nvPr/>
            </p:nvSpPr>
            <p:spPr>
              <a:xfrm>
                <a:off x="5543872" y="3324858"/>
                <a:ext cx="104142" cy="104142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4960B38-780B-0675-1E5E-0B5CF0A7BFBA}"/>
                  </a:ext>
                </a:extLst>
              </p:cNvPr>
              <p:cNvSpPr/>
              <p:nvPr/>
            </p:nvSpPr>
            <p:spPr>
              <a:xfrm>
                <a:off x="5616037" y="3324858"/>
                <a:ext cx="104142" cy="1041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96857D3-C8F7-D5CF-D0DD-E5CC450FF98B}"/>
              </a:ext>
            </a:extLst>
          </p:cNvPr>
          <p:cNvSpPr txBox="1"/>
          <p:nvPr/>
        </p:nvSpPr>
        <p:spPr>
          <a:xfrm>
            <a:off x="6843375" y="1876881"/>
            <a:ext cx="2240806" cy="3797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9989CB2-6535-B500-8BFE-58B528BA9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工作业绩</a:t>
            </a:r>
            <a:endParaRPr lang="en-US"/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72762260-4FD3-BECF-EF89-018C36C31B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98256"/>
              </p:ext>
            </p:extLst>
          </p:nvPr>
        </p:nvGraphicFramePr>
        <p:xfrm>
          <a:off x="4328160" y="1859280"/>
          <a:ext cx="6836030" cy="3931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B3DDEA82-5649-FC1A-30FE-C1EDB854F2D7}"/>
              </a:ext>
            </a:extLst>
          </p:cNvPr>
          <p:cNvSpPr txBox="1"/>
          <p:nvPr/>
        </p:nvSpPr>
        <p:spPr>
          <a:xfrm>
            <a:off x="840472" y="2300237"/>
            <a:ext cx="2423974" cy="2663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本部门整体业绩完成较好，总业绩达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28,934,000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，远超本年度总业绩目标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15,000,000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部门个员工整体差距较小，工作中团队协作配合较好。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74C3C7-C7A3-DF15-788A-C3F5446F67F8}"/>
              </a:ext>
            </a:extLst>
          </p:cNvPr>
          <p:cNvSpPr txBox="1"/>
          <p:nvPr/>
        </p:nvSpPr>
        <p:spPr>
          <a:xfrm>
            <a:off x="937935" y="1609865"/>
            <a:ext cx="2326511" cy="494408"/>
          </a:xfrm>
          <a:prstGeom prst="rect">
            <a:avLst/>
          </a:prstGeom>
          <a:noFill/>
          <a:effectLst>
            <a:outerShdw blurRad="203200" dist="88900" dir="5400000" sx="90000" sy="90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总体情况</a:t>
            </a:r>
            <a:endParaRPr lang="en-US" sz="28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1DF73AA-07A6-27FC-50E9-C972B91FE14C}"/>
              </a:ext>
            </a:extLst>
          </p:cNvPr>
          <p:cNvCxnSpPr>
            <a:cxnSpLocks/>
          </p:cNvCxnSpPr>
          <p:nvPr/>
        </p:nvCxnSpPr>
        <p:spPr>
          <a:xfrm>
            <a:off x="976968" y="2164120"/>
            <a:ext cx="137668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119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F9051F-C921-4DA3-C356-16EA5FC6A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所获荣誉</a:t>
            </a:r>
            <a:endParaRPr 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2527938-921D-4254-B347-050CE827D5E1}"/>
              </a:ext>
            </a:extLst>
          </p:cNvPr>
          <p:cNvGrpSpPr/>
          <p:nvPr/>
        </p:nvGrpSpPr>
        <p:grpSpPr>
          <a:xfrm>
            <a:off x="1699729" y="2891428"/>
            <a:ext cx="8792543" cy="925275"/>
            <a:chOff x="1278570" y="2245482"/>
            <a:chExt cx="8792543" cy="92527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011FBDB-88FE-EE6E-28A9-847A4B0E4195}"/>
                </a:ext>
              </a:extLst>
            </p:cNvPr>
            <p:cNvGrpSpPr/>
            <p:nvPr/>
          </p:nvGrpSpPr>
          <p:grpSpPr>
            <a:xfrm>
              <a:off x="1278570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9AE8E7A0-219E-DB01-EFE4-059B190BD721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D3450638-D790-49B6-4296-54E30B6FA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109B7018-7823-6988-FE8A-A5985D26B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7E26780-0F10-5B8F-2A42-E55EA40F25AB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B23788B-6CA4-7AA3-3204-0C7C243B49B6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406DD31-9AAF-4737-F8A6-048B2A312EC6}"/>
                </a:ext>
              </a:extLst>
            </p:cNvPr>
            <p:cNvGrpSpPr/>
            <p:nvPr/>
          </p:nvGrpSpPr>
          <p:grpSpPr>
            <a:xfrm>
              <a:off x="3628231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D447A6B-4EA4-895B-B621-F63F29129671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9F493B8E-FE74-B84C-7A30-A740F020B6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DB79A0E-FDA7-5D54-BE8E-2B731DC06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57ED01D-FA0D-60D5-C4D1-C4690FA74C65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996DBAA-4B63-98D5-2BB2-EA2EEE7317E7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0B86858-E632-6463-1B87-00EEB6387AE5}"/>
                </a:ext>
              </a:extLst>
            </p:cNvPr>
            <p:cNvGrpSpPr/>
            <p:nvPr/>
          </p:nvGrpSpPr>
          <p:grpSpPr>
            <a:xfrm>
              <a:off x="5977892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9616EE20-3647-A22D-3C7C-53742D812235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D814A36-DD9E-92B6-0ED9-AEDDC5164A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81A8A955-07C9-E9B0-5F15-06E6F149BE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D9DD9EE-BEEA-9DF1-D6C6-ED721622423E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0C63A7A4-CBAA-8131-AC31-08AD15D865D2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BD06EC9F-D74B-B78F-0994-AF5B682D4341}"/>
                </a:ext>
              </a:extLst>
            </p:cNvPr>
            <p:cNvGrpSpPr/>
            <p:nvPr/>
          </p:nvGrpSpPr>
          <p:grpSpPr>
            <a:xfrm>
              <a:off x="8327553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A3636F28-274B-6DA4-3D9B-550976479DF6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103A9119-0C07-8F27-716A-7C9C4B801E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DA3F22E0-C47E-F850-3398-45910EC56A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DE15E2ED-5780-B5FA-0656-CCEF845BEE18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36175704-29C4-03E4-A1FF-3E3FA3147FD6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E255A899-8FDD-A565-0353-82F4F0BC2239}"/>
              </a:ext>
            </a:extLst>
          </p:cNvPr>
          <p:cNvSpPr txBox="1"/>
          <p:nvPr/>
        </p:nvSpPr>
        <p:spPr>
          <a:xfrm>
            <a:off x="1321443" y="1712884"/>
            <a:ext cx="9549114" cy="7245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团队自成立以来，多次获得团队荣誉奖项与个人奖项。共计获得</a:t>
            </a:r>
            <a:r>
              <a:rPr lang="en-US" altLang="zh-CN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R" panose="00020600040101010101" pitchFamily="18" charset="-122"/>
              </a:rPr>
              <a:t>12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次团队奖，</a:t>
            </a:r>
            <a:r>
              <a:rPr lang="en-US" altLang="zh-CN" sz="2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R" panose="00020600040101010101" pitchFamily="18" charset="-122"/>
              </a:rPr>
              <a:t>23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次个人奖。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B97E692-F7C6-6544-F1D6-E29BADD17CB4}"/>
              </a:ext>
            </a:extLst>
          </p:cNvPr>
          <p:cNvGrpSpPr/>
          <p:nvPr/>
        </p:nvGrpSpPr>
        <p:grpSpPr>
          <a:xfrm>
            <a:off x="1699729" y="4420570"/>
            <a:ext cx="8792543" cy="925275"/>
            <a:chOff x="1278570" y="2245482"/>
            <a:chExt cx="8792543" cy="925275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24D96ED-3CEA-8A33-7B73-5A60E57D9698}"/>
                </a:ext>
              </a:extLst>
            </p:cNvPr>
            <p:cNvGrpSpPr/>
            <p:nvPr/>
          </p:nvGrpSpPr>
          <p:grpSpPr>
            <a:xfrm>
              <a:off x="1278570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1510BD7-8748-4D01-31D2-C651EE8395D9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6CA818F7-BAA7-71E9-200E-E6B1018AB3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5DAF583B-A8DB-DC3F-B614-740962359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A4977C37-AABF-9DC9-577B-8EEDF00A00E4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300DFD3C-0C1F-DFB4-8307-FF89DCD2DA6B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3BE762B-FDBF-A2E9-A996-E96ADF2CF1A6}"/>
                </a:ext>
              </a:extLst>
            </p:cNvPr>
            <p:cNvGrpSpPr/>
            <p:nvPr/>
          </p:nvGrpSpPr>
          <p:grpSpPr>
            <a:xfrm>
              <a:off x="3628231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FC988863-F439-7671-811B-84E97B53301E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0623B020-ECBA-9FF9-B09E-947E5CB46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578A0384-91BD-0126-7613-5B85052CE3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4D5B3FB2-B602-B585-3316-E842F7AA0597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B39B1038-CD34-2D46-869A-4C4B1621AAA0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0C0AF98-6DE2-166F-8F6F-4E8694D050E5}"/>
                </a:ext>
              </a:extLst>
            </p:cNvPr>
            <p:cNvGrpSpPr/>
            <p:nvPr/>
          </p:nvGrpSpPr>
          <p:grpSpPr>
            <a:xfrm>
              <a:off x="5977892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C756F1A5-5136-9F25-F8AB-2259FFCDB706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97AA9DE-2056-EE10-8F86-8526DF7633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A4D253F-FC2B-DCF3-95BF-A37FC2622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8E37C4CE-B2EC-A485-8957-9CE4B68D2B69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8151F99-D502-1576-8C82-D4CC08924FF4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E083BF37-7EFA-D095-1558-4E785040E17A}"/>
                </a:ext>
              </a:extLst>
            </p:cNvPr>
            <p:cNvGrpSpPr/>
            <p:nvPr/>
          </p:nvGrpSpPr>
          <p:grpSpPr>
            <a:xfrm>
              <a:off x="8327553" y="2245482"/>
              <a:ext cx="1743560" cy="925275"/>
              <a:chOff x="6548912" y="1875092"/>
              <a:chExt cx="1743560" cy="925275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F72F105A-D9BB-E29C-E5D0-6ABABD108790}"/>
                  </a:ext>
                </a:extLst>
              </p:cNvPr>
              <p:cNvGrpSpPr/>
              <p:nvPr/>
            </p:nvGrpSpPr>
            <p:grpSpPr>
              <a:xfrm>
                <a:off x="6548912" y="1875092"/>
                <a:ext cx="1743560" cy="925275"/>
                <a:chOff x="6548912" y="1875092"/>
                <a:chExt cx="1743560" cy="925275"/>
              </a:xfrm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2BD8D06E-37DA-0E35-BBD4-3ACF26ACC8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408050" flipH="1">
                  <a:off x="7565837" y="2073732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4923 w 925274"/>
                    <a:gd name="connsiteY1" fmla="*/ 280384 h 527996"/>
                    <a:gd name="connsiteX2" fmla="*/ 7033 w 925274"/>
                    <a:gd name="connsiteY2" fmla="*/ 286697 h 527996"/>
                    <a:gd name="connsiteX3" fmla="*/ 9846 w 925274"/>
                    <a:gd name="connsiteY3" fmla="*/ 293011 h 527996"/>
                    <a:gd name="connsiteX4" fmla="*/ 17583 w 925274"/>
                    <a:gd name="connsiteY4" fmla="*/ 303532 h 527996"/>
                    <a:gd name="connsiteX5" fmla="*/ 26023 w 925274"/>
                    <a:gd name="connsiteY5" fmla="*/ 311248 h 527996"/>
                    <a:gd name="connsiteX6" fmla="*/ 35869 w 925274"/>
                    <a:gd name="connsiteY6" fmla="*/ 314755 h 527996"/>
                    <a:gd name="connsiteX7" fmla="*/ 50024 w 925274"/>
                    <a:gd name="connsiteY7" fmla="*/ 316268 h 527996"/>
                    <a:gd name="connsiteX8" fmla="*/ 50382 w 925274"/>
                    <a:gd name="connsiteY8" fmla="*/ 318423 h 527996"/>
                    <a:gd name="connsiteX9" fmla="*/ 53140 w 925274"/>
                    <a:gd name="connsiteY9" fmla="*/ 320499 h 527996"/>
                    <a:gd name="connsiteX10" fmla="*/ 60035 w 925274"/>
                    <a:gd name="connsiteY10" fmla="*/ 326036 h 527996"/>
                    <a:gd name="connsiteX11" fmla="*/ 83279 w 925274"/>
                    <a:gd name="connsiteY11" fmla="*/ 344580 h 527996"/>
                    <a:gd name="connsiteX12" fmla="*/ 76949 w 925274"/>
                    <a:gd name="connsiteY12" fmla="*/ 340672 h 527996"/>
                    <a:gd name="connsiteX13" fmla="*/ 61824 w 925274"/>
                    <a:gd name="connsiteY13" fmla="*/ 335028 h 527996"/>
                    <a:gd name="connsiteX14" fmla="*/ 44636 w 925274"/>
                    <a:gd name="connsiteY14" fmla="*/ 337145 h 527996"/>
                    <a:gd name="connsiteX15" fmla="*/ 16449 w 925274"/>
                    <a:gd name="connsiteY15" fmla="*/ 342789 h 527996"/>
                    <a:gd name="connsiteX16" fmla="*/ 4761 w 925274"/>
                    <a:gd name="connsiteY16" fmla="*/ 341378 h 527996"/>
                    <a:gd name="connsiteX17" fmla="*/ 9574 w 925274"/>
                    <a:gd name="connsiteY17" fmla="*/ 347728 h 527996"/>
                    <a:gd name="connsiteX18" fmla="*/ 15761 w 925274"/>
                    <a:gd name="connsiteY18" fmla="*/ 354078 h 527996"/>
                    <a:gd name="connsiteX19" fmla="*/ 19199 w 925274"/>
                    <a:gd name="connsiteY19" fmla="*/ 358311 h 527996"/>
                    <a:gd name="connsiteX20" fmla="*/ 24011 w 925274"/>
                    <a:gd name="connsiteY20" fmla="*/ 361839 h 527996"/>
                    <a:gd name="connsiteX21" fmla="*/ 43261 w 925274"/>
                    <a:gd name="connsiteY21" fmla="*/ 374539 h 527996"/>
                    <a:gd name="connsiteX22" fmla="*/ 65262 w 925274"/>
                    <a:gd name="connsiteY22" fmla="*/ 376656 h 527996"/>
                    <a:gd name="connsiteX23" fmla="*/ 87262 w 925274"/>
                    <a:gd name="connsiteY23" fmla="*/ 363956 h 527996"/>
                    <a:gd name="connsiteX24" fmla="*/ 91291 w 925274"/>
                    <a:gd name="connsiteY24" fmla="*/ 350861 h 527996"/>
                    <a:gd name="connsiteX25" fmla="*/ 95891 w 925274"/>
                    <a:gd name="connsiteY25" fmla="*/ 354413 h 527996"/>
                    <a:gd name="connsiteX26" fmla="*/ 106924 w 925274"/>
                    <a:gd name="connsiteY26" fmla="*/ 361334 h 527996"/>
                    <a:gd name="connsiteX27" fmla="*/ 117956 w 925274"/>
                    <a:gd name="connsiteY27" fmla="*/ 369639 h 527996"/>
                    <a:gd name="connsiteX28" fmla="*/ 130368 w 925274"/>
                    <a:gd name="connsiteY28" fmla="*/ 377944 h 527996"/>
                    <a:gd name="connsiteX29" fmla="*/ 137058 w 925274"/>
                    <a:gd name="connsiteY29" fmla="*/ 381973 h 527996"/>
                    <a:gd name="connsiteX30" fmla="*/ 130509 w 925274"/>
                    <a:gd name="connsiteY30" fmla="*/ 379063 h 527996"/>
                    <a:gd name="connsiteX31" fmla="*/ 113181 w 925274"/>
                    <a:gd name="connsiteY31" fmla="*/ 375597 h 527996"/>
                    <a:gd name="connsiteX32" fmla="*/ 93773 w 925274"/>
                    <a:gd name="connsiteY32" fmla="*/ 379756 h 527996"/>
                    <a:gd name="connsiteX33" fmla="*/ 63968 w 925274"/>
                    <a:gd name="connsiteY33" fmla="*/ 389460 h 527996"/>
                    <a:gd name="connsiteX34" fmla="*/ 50799 w 925274"/>
                    <a:gd name="connsiteY34" fmla="*/ 389460 h 527996"/>
                    <a:gd name="connsiteX35" fmla="*/ 57037 w 925274"/>
                    <a:gd name="connsiteY35" fmla="*/ 395698 h 527996"/>
                    <a:gd name="connsiteX36" fmla="*/ 74365 w 925274"/>
                    <a:gd name="connsiteY36" fmla="*/ 408868 h 527996"/>
                    <a:gd name="connsiteX37" fmla="*/ 122192 w 925274"/>
                    <a:gd name="connsiteY37" fmla="*/ 419958 h 527996"/>
                    <a:gd name="connsiteX38" fmla="*/ 145065 w 925274"/>
                    <a:gd name="connsiteY38" fmla="*/ 402630 h 527996"/>
                    <a:gd name="connsiteX39" fmla="*/ 147676 w 925274"/>
                    <a:gd name="connsiteY39" fmla="*/ 388267 h 527996"/>
                    <a:gd name="connsiteX40" fmla="*/ 158639 w 925274"/>
                    <a:gd name="connsiteY40" fmla="*/ 394555 h 527996"/>
                    <a:gd name="connsiteX41" fmla="*/ 166224 w 925274"/>
                    <a:gd name="connsiteY41" fmla="*/ 398708 h 527996"/>
                    <a:gd name="connsiteX42" fmla="*/ 174498 w 925274"/>
                    <a:gd name="connsiteY42" fmla="*/ 402861 h 527996"/>
                    <a:gd name="connsiteX43" fmla="*/ 191047 w 925274"/>
                    <a:gd name="connsiteY43" fmla="*/ 411166 h 527996"/>
                    <a:gd name="connsiteX44" fmla="*/ 191994 w 925274"/>
                    <a:gd name="connsiteY44" fmla="*/ 411531 h 527996"/>
                    <a:gd name="connsiteX45" fmla="*/ 185450 w 925274"/>
                    <a:gd name="connsiteY45" fmla="*/ 410522 h 527996"/>
                    <a:gd name="connsiteX46" fmla="*/ 175700 w 925274"/>
                    <a:gd name="connsiteY46" fmla="*/ 411220 h 527996"/>
                    <a:gd name="connsiteX47" fmla="*/ 155502 w 925274"/>
                    <a:gd name="connsiteY47" fmla="*/ 418904 h 527996"/>
                    <a:gd name="connsiteX48" fmla="*/ 124162 w 925274"/>
                    <a:gd name="connsiteY48" fmla="*/ 433572 h 527996"/>
                    <a:gd name="connsiteX49" fmla="*/ 113019 w 925274"/>
                    <a:gd name="connsiteY49" fmla="*/ 435668 h 527996"/>
                    <a:gd name="connsiteX50" fmla="*/ 109537 w 925274"/>
                    <a:gd name="connsiteY50" fmla="*/ 435668 h 527996"/>
                    <a:gd name="connsiteX51" fmla="*/ 111626 w 925274"/>
                    <a:gd name="connsiteY51" fmla="*/ 437763 h 527996"/>
                    <a:gd name="connsiteX52" fmla="*/ 117894 w 925274"/>
                    <a:gd name="connsiteY52" fmla="*/ 441955 h 527996"/>
                    <a:gd name="connsiteX53" fmla="*/ 138788 w 925274"/>
                    <a:gd name="connsiteY53" fmla="*/ 453829 h 527996"/>
                    <a:gd name="connsiteX54" fmla="*/ 166646 w 925274"/>
                    <a:gd name="connsiteY54" fmla="*/ 461513 h 527996"/>
                    <a:gd name="connsiteX55" fmla="*/ 193111 w 925274"/>
                    <a:gd name="connsiteY55" fmla="*/ 458020 h 527996"/>
                    <a:gd name="connsiteX56" fmla="*/ 214701 w 925274"/>
                    <a:gd name="connsiteY56" fmla="*/ 435668 h 527996"/>
                    <a:gd name="connsiteX57" fmla="*/ 215318 w 925274"/>
                    <a:gd name="connsiteY57" fmla="*/ 420815 h 527996"/>
                    <a:gd name="connsiteX58" fmla="*/ 218628 w 925274"/>
                    <a:gd name="connsiteY58" fmla="*/ 422240 h 527996"/>
                    <a:gd name="connsiteX59" fmla="*/ 228282 w 925274"/>
                    <a:gd name="connsiteY59" fmla="*/ 425700 h 527996"/>
                    <a:gd name="connsiteX60" fmla="*/ 237935 w 925274"/>
                    <a:gd name="connsiteY60" fmla="*/ 428468 h 527996"/>
                    <a:gd name="connsiteX61" fmla="*/ 248278 w 925274"/>
                    <a:gd name="connsiteY61" fmla="*/ 431929 h 527996"/>
                    <a:gd name="connsiteX62" fmla="*/ 268964 w 925274"/>
                    <a:gd name="connsiteY62" fmla="*/ 436774 h 527996"/>
                    <a:gd name="connsiteX63" fmla="*/ 284763 w 925274"/>
                    <a:gd name="connsiteY63" fmla="*/ 439316 h 527996"/>
                    <a:gd name="connsiteX64" fmla="*/ 271646 w 925274"/>
                    <a:gd name="connsiteY64" fmla="*/ 438210 h 527996"/>
                    <a:gd name="connsiteX65" fmla="*/ 251715 w 925274"/>
                    <a:gd name="connsiteY65" fmla="*/ 440307 h 527996"/>
                    <a:gd name="connsiteX66" fmla="*/ 241406 w 925274"/>
                    <a:gd name="connsiteY66" fmla="*/ 445202 h 527996"/>
                    <a:gd name="connsiteX67" fmla="*/ 231097 w 925274"/>
                    <a:gd name="connsiteY67" fmla="*/ 452195 h 527996"/>
                    <a:gd name="connsiteX68" fmla="*/ 200857 w 925274"/>
                    <a:gd name="connsiteY68" fmla="*/ 473872 h 527996"/>
                    <a:gd name="connsiteX69" fmla="*/ 189860 w 925274"/>
                    <a:gd name="connsiteY69" fmla="*/ 477368 h 527996"/>
                    <a:gd name="connsiteX70" fmla="*/ 185737 w 925274"/>
                    <a:gd name="connsiteY70" fmla="*/ 478068 h 527996"/>
                    <a:gd name="connsiteX71" fmla="*/ 195358 w 925274"/>
                    <a:gd name="connsiteY71" fmla="*/ 483661 h 527996"/>
                    <a:gd name="connsiteX72" fmla="*/ 220100 w 925274"/>
                    <a:gd name="connsiteY72" fmla="*/ 492752 h 527996"/>
                    <a:gd name="connsiteX73" fmla="*/ 235220 w 925274"/>
                    <a:gd name="connsiteY73" fmla="*/ 495549 h 527996"/>
                    <a:gd name="connsiteX74" fmla="*/ 251028 w 925274"/>
                    <a:gd name="connsiteY74" fmla="*/ 496248 h 527996"/>
                    <a:gd name="connsiteX75" fmla="*/ 258588 w 925274"/>
                    <a:gd name="connsiteY75" fmla="*/ 495549 h 527996"/>
                    <a:gd name="connsiteX76" fmla="*/ 265461 w 925274"/>
                    <a:gd name="connsiteY76" fmla="*/ 493451 h 527996"/>
                    <a:gd name="connsiteX77" fmla="*/ 278519 w 925274"/>
                    <a:gd name="connsiteY77" fmla="*/ 487158 h 527996"/>
                    <a:gd name="connsiteX78" fmla="*/ 297075 w 925274"/>
                    <a:gd name="connsiteY78" fmla="*/ 459188 h 527996"/>
                    <a:gd name="connsiteX79" fmla="*/ 295013 w 925274"/>
                    <a:gd name="connsiteY79" fmla="*/ 441007 h 527996"/>
                    <a:gd name="connsiteX80" fmla="*/ 294099 w 925274"/>
                    <a:gd name="connsiteY80" fmla="*/ 440818 h 527996"/>
                    <a:gd name="connsiteX81" fmla="*/ 357098 w 925274"/>
                    <a:gd name="connsiteY81" fmla="*/ 450955 h 527996"/>
                    <a:gd name="connsiteX82" fmla="*/ 336511 w 925274"/>
                    <a:gd name="connsiteY82" fmla="*/ 457613 h 527996"/>
                    <a:gd name="connsiteX83" fmla="*/ 326164 w 925274"/>
                    <a:gd name="connsiteY83" fmla="*/ 463837 h 527996"/>
                    <a:gd name="connsiteX84" fmla="*/ 317197 w 925274"/>
                    <a:gd name="connsiteY84" fmla="*/ 473519 h 527996"/>
                    <a:gd name="connsiteX85" fmla="*/ 288225 w 925274"/>
                    <a:gd name="connsiteY85" fmla="*/ 501874 h 527996"/>
                    <a:gd name="connsiteX86" fmla="*/ 273049 w 925274"/>
                    <a:gd name="connsiteY86" fmla="*/ 509481 h 527996"/>
                    <a:gd name="connsiteX87" fmla="*/ 284086 w 925274"/>
                    <a:gd name="connsiteY87" fmla="*/ 512939 h 527996"/>
                    <a:gd name="connsiteX88" fmla="*/ 312368 w 925274"/>
                    <a:gd name="connsiteY88" fmla="*/ 517780 h 527996"/>
                    <a:gd name="connsiteX89" fmla="*/ 320646 w 925274"/>
                    <a:gd name="connsiteY89" fmla="*/ 518472 h 527996"/>
                    <a:gd name="connsiteX90" fmla="*/ 329613 w 925274"/>
                    <a:gd name="connsiteY90" fmla="*/ 518472 h 527996"/>
                    <a:gd name="connsiteX91" fmla="*/ 346169 w 925274"/>
                    <a:gd name="connsiteY91" fmla="*/ 516397 h 527996"/>
                    <a:gd name="connsiteX92" fmla="*/ 354446 w 925274"/>
                    <a:gd name="connsiteY92" fmla="*/ 514322 h 527996"/>
                    <a:gd name="connsiteX93" fmla="*/ 362034 w 925274"/>
                    <a:gd name="connsiteY93" fmla="*/ 510864 h 527996"/>
                    <a:gd name="connsiteX94" fmla="*/ 374451 w 925274"/>
                    <a:gd name="connsiteY94" fmla="*/ 501182 h 527996"/>
                    <a:gd name="connsiteX95" fmla="*/ 385488 w 925274"/>
                    <a:gd name="connsiteY95" fmla="*/ 483893 h 527996"/>
                    <a:gd name="connsiteX96" fmla="*/ 388937 w 925274"/>
                    <a:gd name="connsiteY96" fmla="*/ 468678 h 527996"/>
                    <a:gd name="connsiteX97" fmla="*/ 383622 w 925274"/>
                    <a:gd name="connsiteY97" fmla="*/ 452692 h 527996"/>
                    <a:gd name="connsiteX98" fmla="*/ 407560 w 925274"/>
                    <a:gd name="connsiteY98" fmla="*/ 452693 h 527996"/>
                    <a:gd name="connsiteX99" fmla="*/ 432384 w 925274"/>
                    <a:gd name="connsiteY99" fmla="*/ 449924 h 527996"/>
                    <a:gd name="connsiteX100" fmla="*/ 446802 w 925274"/>
                    <a:gd name="connsiteY100" fmla="*/ 447914 h 527996"/>
                    <a:gd name="connsiteX101" fmla="*/ 436187 w 925274"/>
                    <a:gd name="connsiteY101" fmla="*/ 452559 h 527996"/>
                    <a:gd name="connsiteX102" fmla="*/ 425901 w 925274"/>
                    <a:gd name="connsiteY102" fmla="*/ 458731 h 527996"/>
                    <a:gd name="connsiteX103" fmla="*/ 408758 w 925274"/>
                    <a:gd name="connsiteY103" fmla="*/ 479990 h 527996"/>
                    <a:gd name="connsiteX104" fmla="*/ 382700 w 925274"/>
                    <a:gd name="connsiteY104" fmla="*/ 514281 h 527996"/>
                    <a:gd name="connsiteX105" fmla="*/ 368300 w 925274"/>
                    <a:gd name="connsiteY105" fmla="*/ 525253 h 527996"/>
                    <a:gd name="connsiteX106" fmla="*/ 380643 w 925274"/>
                    <a:gd name="connsiteY106" fmla="*/ 527311 h 527996"/>
                    <a:gd name="connsiteX107" fmla="*/ 395043 w 925274"/>
                    <a:gd name="connsiteY107" fmla="*/ 527996 h 527996"/>
                    <a:gd name="connsiteX108" fmla="*/ 411500 w 925274"/>
                    <a:gd name="connsiteY108" fmla="*/ 527310 h 527996"/>
                    <a:gd name="connsiteX109" fmla="*/ 429330 w 925274"/>
                    <a:gd name="connsiteY109" fmla="*/ 524567 h 527996"/>
                    <a:gd name="connsiteX110" fmla="*/ 447158 w 925274"/>
                    <a:gd name="connsiteY110" fmla="*/ 519081 h 527996"/>
                    <a:gd name="connsiteX111" fmla="*/ 462244 w 925274"/>
                    <a:gd name="connsiteY111" fmla="*/ 510166 h 527996"/>
                    <a:gd name="connsiteX112" fmla="*/ 473902 w 925274"/>
                    <a:gd name="connsiteY112" fmla="*/ 497821 h 527996"/>
                    <a:gd name="connsiteX113" fmla="*/ 482816 w 925274"/>
                    <a:gd name="connsiteY113" fmla="*/ 460788 h 527996"/>
                    <a:gd name="connsiteX114" fmla="*/ 473546 w 925274"/>
                    <a:gd name="connsiteY114" fmla="*/ 442908 h 527996"/>
                    <a:gd name="connsiteX115" fmla="*/ 537223 w 925274"/>
                    <a:gd name="connsiteY115" fmla="*/ 429052 h 527996"/>
                    <a:gd name="connsiteX116" fmla="*/ 527520 w 925274"/>
                    <a:gd name="connsiteY116" fmla="*/ 435590 h 527996"/>
                    <a:gd name="connsiteX117" fmla="*/ 517916 w 925274"/>
                    <a:gd name="connsiteY117" fmla="*/ 444603 h 527996"/>
                    <a:gd name="connsiteX118" fmla="*/ 503511 w 925274"/>
                    <a:gd name="connsiteY118" fmla="*/ 469561 h 527996"/>
                    <a:gd name="connsiteX119" fmla="*/ 483619 w 925274"/>
                    <a:gd name="connsiteY119" fmla="*/ 511851 h 527996"/>
                    <a:gd name="connsiteX120" fmla="*/ 469899 w 925274"/>
                    <a:gd name="connsiteY120" fmla="*/ 526410 h 527996"/>
                    <a:gd name="connsiteX121" fmla="*/ 483618 w 925274"/>
                    <a:gd name="connsiteY121" fmla="*/ 525716 h 527996"/>
                    <a:gd name="connsiteX122" fmla="*/ 498710 w 925274"/>
                    <a:gd name="connsiteY122" fmla="*/ 523636 h 527996"/>
                    <a:gd name="connsiteX123" fmla="*/ 516545 w 925274"/>
                    <a:gd name="connsiteY123" fmla="*/ 519477 h 527996"/>
                    <a:gd name="connsiteX124" fmla="*/ 576223 w 925274"/>
                    <a:gd name="connsiteY124" fmla="*/ 475800 h 527996"/>
                    <a:gd name="connsiteX125" fmla="*/ 581024 w 925274"/>
                    <a:gd name="connsiteY125" fmla="*/ 452229 h 527996"/>
                    <a:gd name="connsiteX126" fmla="*/ 578281 w 925274"/>
                    <a:gd name="connsiteY126" fmla="*/ 434204 h 527996"/>
                    <a:gd name="connsiteX127" fmla="*/ 566875 w 925274"/>
                    <a:gd name="connsiteY127" fmla="*/ 420481 h 527996"/>
                    <a:gd name="connsiteX128" fmla="*/ 603388 w 925274"/>
                    <a:gd name="connsiteY128" fmla="*/ 405542 h 527996"/>
                    <a:gd name="connsiteX129" fmla="*/ 624546 w 925274"/>
                    <a:gd name="connsiteY129" fmla="*/ 392775 h 527996"/>
                    <a:gd name="connsiteX130" fmla="*/ 619362 w 925274"/>
                    <a:gd name="connsiteY130" fmla="*/ 397961 h 527996"/>
                    <a:gd name="connsiteX131" fmla="*/ 610325 w 925274"/>
                    <a:gd name="connsiteY131" fmla="*/ 409786 h 527996"/>
                    <a:gd name="connsiteX132" fmla="*/ 601288 w 925274"/>
                    <a:gd name="connsiteY132" fmla="*/ 438999 h 527996"/>
                    <a:gd name="connsiteX133" fmla="*/ 596421 w 925274"/>
                    <a:gd name="connsiteY133" fmla="*/ 466126 h 527996"/>
                    <a:gd name="connsiteX134" fmla="*/ 592250 w 925274"/>
                    <a:gd name="connsiteY134" fmla="*/ 477950 h 527996"/>
                    <a:gd name="connsiteX135" fmla="*/ 588079 w 925274"/>
                    <a:gd name="connsiteY135" fmla="*/ 487688 h 527996"/>
                    <a:gd name="connsiteX136" fmla="*/ 576261 w 925274"/>
                    <a:gd name="connsiteY136" fmla="*/ 505773 h 527996"/>
                    <a:gd name="connsiteX137" fmla="*/ 590860 w 925274"/>
                    <a:gd name="connsiteY137" fmla="*/ 501599 h 527996"/>
                    <a:gd name="connsiteX138" fmla="*/ 624229 w 925274"/>
                    <a:gd name="connsiteY138" fmla="*/ 488383 h 527996"/>
                    <a:gd name="connsiteX139" fmla="*/ 659683 w 925274"/>
                    <a:gd name="connsiteY139" fmla="*/ 464039 h 527996"/>
                    <a:gd name="connsiteX140" fmla="*/ 672196 w 925274"/>
                    <a:gd name="connsiteY140" fmla="*/ 447346 h 527996"/>
                    <a:gd name="connsiteX141" fmla="*/ 679148 w 925274"/>
                    <a:gd name="connsiteY141" fmla="*/ 429957 h 527996"/>
                    <a:gd name="connsiteX142" fmla="*/ 672196 w 925274"/>
                    <a:gd name="connsiteY142" fmla="*/ 386137 h 527996"/>
                    <a:gd name="connsiteX143" fmla="*/ 655738 w 925274"/>
                    <a:gd name="connsiteY143" fmla="*/ 372719 h 527996"/>
                    <a:gd name="connsiteX144" fmla="*/ 711096 w 925274"/>
                    <a:gd name="connsiteY144" fmla="*/ 331649 h 527996"/>
                    <a:gd name="connsiteX145" fmla="*/ 705624 w 925274"/>
                    <a:gd name="connsiteY145" fmla="*/ 340115 h 527996"/>
                    <a:gd name="connsiteX146" fmla="*/ 699407 w 925274"/>
                    <a:gd name="connsiteY146" fmla="*/ 353943 h 527996"/>
                    <a:gd name="connsiteX147" fmla="*/ 695954 w 925274"/>
                    <a:gd name="connsiteY147" fmla="*/ 386441 h 527996"/>
                    <a:gd name="connsiteX148" fmla="*/ 692500 w 925274"/>
                    <a:gd name="connsiteY148" fmla="*/ 438991 h 527996"/>
                    <a:gd name="connsiteX149" fmla="*/ 686974 w 925274"/>
                    <a:gd name="connsiteY149" fmla="*/ 454203 h 527996"/>
                    <a:gd name="connsiteX150" fmla="*/ 684211 w 925274"/>
                    <a:gd name="connsiteY150" fmla="*/ 459734 h 527996"/>
                    <a:gd name="connsiteX151" fmla="*/ 698716 w 925274"/>
                    <a:gd name="connsiteY151" fmla="*/ 453511 h 527996"/>
                    <a:gd name="connsiteX152" fmla="*/ 713913 w 925274"/>
                    <a:gd name="connsiteY152" fmla="*/ 444522 h 527996"/>
                    <a:gd name="connsiteX153" fmla="*/ 722202 w 925274"/>
                    <a:gd name="connsiteY153" fmla="*/ 438991 h 527996"/>
                    <a:gd name="connsiteX154" fmla="*/ 730491 w 925274"/>
                    <a:gd name="connsiteY154" fmla="*/ 432077 h 527996"/>
                    <a:gd name="connsiteX155" fmla="*/ 761574 w 925274"/>
                    <a:gd name="connsiteY155" fmla="*/ 398887 h 527996"/>
                    <a:gd name="connsiteX156" fmla="*/ 771245 w 925274"/>
                    <a:gd name="connsiteY156" fmla="*/ 379527 h 527996"/>
                    <a:gd name="connsiteX157" fmla="*/ 774699 w 925274"/>
                    <a:gd name="connsiteY157" fmla="*/ 359475 h 527996"/>
                    <a:gd name="connsiteX158" fmla="*/ 757430 w 925274"/>
                    <a:gd name="connsiteY158" fmla="*/ 315914 h 527996"/>
                    <a:gd name="connsiteX159" fmla="*/ 739589 w 925274"/>
                    <a:gd name="connsiteY159" fmla="*/ 306985 h 527996"/>
                    <a:gd name="connsiteX160" fmla="*/ 759222 w 925274"/>
                    <a:gd name="connsiteY160" fmla="*/ 287278 h 527996"/>
                    <a:gd name="connsiteX161" fmla="*/ 773013 w 925274"/>
                    <a:gd name="connsiteY161" fmla="*/ 268591 h 527996"/>
                    <a:gd name="connsiteX162" fmla="*/ 781967 w 925274"/>
                    <a:gd name="connsiteY162" fmla="*/ 256292 h 527996"/>
                    <a:gd name="connsiteX163" fmla="*/ 778720 w 925274"/>
                    <a:gd name="connsiteY163" fmla="*/ 265907 h 527996"/>
                    <a:gd name="connsiteX164" fmla="*/ 775214 w 925274"/>
                    <a:gd name="connsiteY164" fmla="*/ 281135 h 527996"/>
                    <a:gd name="connsiteX165" fmla="*/ 778720 w 925274"/>
                    <a:gd name="connsiteY165" fmla="*/ 315742 h 527996"/>
                    <a:gd name="connsiteX166" fmla="*/ 786433 w 925274"/>
                    <a:gd name="connsiteY166" fmla="*/ 371114 h 527996"/>
                    <a:gd name="connsiteX167" fmla="*/ 783628 w 925274"/>
                    <a:gd name="connsiteY167" fmla="*/ 388418 h 527996"/>
                    <a:gd name="connsiteX168" fmla="*/ 782927 w 925274"/>
                    <a:gd name="connsiteY168" fmla="*/ 393263 h 527996"/>
                    <a:gd name="connsiteX169" fmla="*/ 782226 w 925274"/>
                    <a:gd name="connsiteY169" fmla="*/ 394647 h 527996"/>
                    <a:gd name="connsiteX170" fmla="*/ 785732 w 925274"/>
                    <a:gd name="connsiteY170" fmla="*/ 391879 h 527996"/>
                    <a:gd name="connsiteX171" fmla="*/ 795548 w 925274"/>
                    <a:gd name="connsiteY171" fmla="*/ 384265 h 527996"/>
                    <a:gd name="connsiteX172" fmla="*/ 802559 w 925274"/>
                    <a:gd name="connsiteY172" fmla="*/ 378728 h 527996"/>
                    <a:gd name="connsiteX173" fmla="*/ 806065 w 925274"/>
                    <a:gd name="connsiteY173" fmla="*/ 375267 h 527996"/>
                    <a:gd name="connsiteX174" fmla="*/ 809571 w 925274"/>
                    <a:gd name="connsiteY174" fmla="*/ 371806 h 527996"/>
                    <a:gd name="connsiteX175" fmla="*/ 824996 w 925274"/>
                    <a:gd name="connsiteY175" fmla="*/ 355887 h 527996"/>
                    <a:gd name="connsiteX176" fmla="*/ 839720 w 925274"/>
                    <a:gd name="connsiteY176" fmla="*/ 335815 h 527996"/>
                    <a:gd name="connsiteX177" fmla="*/ 850938 w 925274"/>
                    <a:gd name="connsiteY177" fmla="*/ 313666 h 527996"/>
                    <a:gd name="connsiteX178" fmla="*/ 854444 w 925274"/>
                    <a:gd name="connsiteY178" fmla="*/ 302591 h 527996"/>
                    <a:gd name="connsiteX179" fmla="*/ 856548 w 925274"/>
                    <a:gd name="connsiteY179" fmla="*/ 291517 h 527996"/>
                    <a:gd name="connsiteX180" fmla="*/ 856548 w 925274"/>
                    <a:gd name="connsiteY180" fmla="*/ 280442 h 527996"/>
                    <a:gd name="connsiteX181" fmla="*/ 855146 w 925274"/>
                    <a:gd name="connsiteY181" fmla="*/ 270060 h 527996"/>
                    <a:gd name="connsiteX182" fmla="*/ 827801 w 925274"/>
                    <a:gd name="connsiteY182" fmla="*/ 228531 h 527996"/>
                    <a:gd name="connsiteX183" fmla="*/ 812375 w 925274"/>
                    <a:gd name="connsiteY183" fmla="*/ 222302 h 527996"/>
                    <a:gd name="connsiteX184" fmla="*/ 803249 w 925274"/>
                    <a:gd name="connsiteY184" fmla="*/ 222302 h 527996"/>
                    <a:gd name="connsiteX185" fmla="*/ 828865 w 925274"/>
                    <a:gd name="connsiteY185" fmla="*/ 180001 h 527996"/>
                    <a:gd name="connsiteX186" fmla="*/ 841559 w 925274"/>
                    <a:gd name="connsiteY186" fmla="*/ 151101 h 527996"/>
                    <a:gd name="connsiteX187" fmla="*/ 839585 w 925274"/>
                    <a:gd name="connsiteY187" fmla="*/ 181515 h 527996"/>
                    <a:gd name="connsiteX188" fmla="*/ 852058 w 925274"/>
                    <a:gd name="connsiteY188" fmla="*/ 217030 h 527996"/>
                    <a:gd name="connsiteX189" fmla="*/ 865917 w 925274"/>
                    <a:gd name="connsiteY189" fmla="*/ 246278 h 527996"/>
                    <a:gd name="connsiteX190" fmla="*/ 870075 w 925274"/>
                    <a:gd name="connsiteY190" fmla="*/ 259509 h 527996"/>
                    <a:gd name="connsiteX191" fmla="*/ 872847 w 925274"/>
                    <a:gd name="connsiteY191" fmla="*/ 272044 h 527996"/>
                    <a:gd name="connsiteX192" fmla="*/ 874233 w 925274"/>
                    <a:gd name="connsiteY192" fmla="*/ 290846 h 527996"/>
                    <a:gd name="connsiteX193" fmla="*/ 874233 w 925274"/>
                    <a:gd name="connsiteY193" fmla="*/ 295721 h 527996"/>
                    <a:gd name="connsiteX194" fmla="*/ 873540 w 925274"/>
                    <a:gd name="connsiteY194" fmla="*/ 297810 h 527996"/>
                    <a:gd name="connsiteX195" fmla="*/ 877005 w 925274"/>
                    <a:gd name="connsiteY195" fmla="*/ 294328 h 527996"/>
                    <a:gd name="connsiteX196" fmla="*/ 885320 w 925274"/>
                    <a:gd name="connsiteY196" fmla="*/ 283883 h 527996"/>
                    <a:gd name="connsiteX197" fmla="*/ 908188 w 925274"/>
                    <a:gd name="connsiteY197" fmla="*/ 246278 h 527996"/>
                    <a:gd name="connsiteX198" fmla="*/ 918582 w 925274"/>
                    <a:gd name="connsiteY198" fmla="*/ 222602 h 527996"/>
                    <a:gd name="connsiteX199" fmla="*/ 924126 w 925274"/>
                    <a:gd name="connsiteY199" fmla="*/ 196836 h 527996"/>
                    <a:gd name="connsiteX200" fmla="*/ 924819 w 925274"/>
                    <a:gd name="connsiteY200" fmla="*/ 172463 h 527996"/>
                    <a:gd name="connsiteX201" fmla="*/ 924126 w 925274"/>
                    <a:gd name="connsiteY201" fmla="*/ 166195 h 527996"/>
                    <a:gd name="connsiteX202" fmla="*/ 922047 w 925274"/>
                    <a:gd name="connsiteY202" fmla="*/ 160624 h 527996"/>
                    <a:gd name="connsiteX203" fmla="*/ 917889 w 925274"/>
                    <a:gd name="connsiteY203" fmla="*/ 150179 h 527996"/>
                    <a:gd name="connsiteX204" fmla="*/ 879777 w 925274"/>
                    <a:gd name="connsiteY204" fmla="*/ 114663 h 527996"/>
                    <a:gd name="connsiteX205" fmla="*/ 863059 w 925274"/>
                    <a:gd name="connsiteY205" fmla="*/ 112052 h 527996"/>
                    <a:gd name="connsiteX206" fmla="*/ 857921 w 925274"/>
                    <a:gd name="connsiteY206" fmla="*/ 113272 h 527996"/>
                    <a:gd name="connsiteX207" fmla="*/ 861963 w 925274"/>
                    <a:gd name="connsiteY207" fmla="*/ 101100 h 527996"/>
                    <a:gd name="connsiteX208" fmla="*/ 864721 w 925274"/>
                    <a:gd name="connsiteY208" fmla="*/ 94179 h 527996"/>
                    <a:gd name="connsiteX209" fmla="*/ 866790 w 925274"/>
                    <a:gd name="connsiteY209" fmla="*/ 87950 h 527996"/>
                    <a:gd name="connsiteX210" fmla="*/ 873685 w 925274"/>
                    <a:gd name="connsiteY210" fmla="*/ 63726 h 527996"/>
                    <a:gd name="connsiteX211" fmla="*/ 875754 w 925274"/>
                    <a:gd name="connsiteY211" fmla="*/ 53344 h 527996"/>
                    <a:gd name="connsiteX212" fmla="*/ 877133 w 925274"/>
                    <a:gd name="connsiteY212" fmla="*/ 48499 h 527996"/>
                    <a:gd name="connsiteX213" fmla="*/ 877822 w 925274"/>
                    <a:gd name="connsiteY213" fmla="*/ 44347 h 527996"/>
                    <a:gd name="connsiteX214" fmla="*/ 880580 w 925274"/>
                    <a:gd name="connsiteY214" fmla="*/ 29120 h 527996"/>
                    <a:gd name="connsiteX215" fmla="*/ 881959 w 925274"/>
                    <a:gd name="connsiteY215" fmla="*/ 20123 h 527996"/>
                    <a:gd name="connsiteX216" fmla="*/ 881959 w 925274"/>
                    <a:gd name="connsiteY216" fmla="*/ 17354 h 527996"/>
                    <a:gd name="connsiteX217" fmla="*/ 870237 w 925274"/>
                    <a:gd name="connsiteY217" fmla="*/ 52 h 527996"/>
                    <a:gd name="connsiteX218" fmla="*/ 854378 w 925274"/>
                    <a:gd name="connsiteY218" fmla="*/ 13894 h 527996"/>
                    <a:gd name="connsiteX219" fmla="*/ 854378 w 925274"/>
                    <a:gd name="connsiteY219" fmla="*/ 16662 h 527996"/>
                    <a:gd name="connsiteX220" fmla="*/ 852999 w 925274"/>
                    <a:gd name="connsiteY220" fmla="*/ 25660 h 527996"/>
                    <a:gd name="connsiteX221" fmla="*/ 851620 w 925274"/>
                    <a:gd name="connsiteY221" fmla="*/ 39502 h 527996"/>
                    <a:gd name="connsiteX222" fmla="*/ 850930 w 925274"/>
                    <a:gd name="connsiteY222" fmla="*/ 43655 h 527996"/>
                    <a:gd name="connsiteX223" fmla="*/ 850241 w 925274"/>
                    <a:gd name="connsiteY223" fmla="*/ 48499 h 527996"/>
                    <a:gd name="connsiteX224" fmla="*/ 848172 w 925274"/>
                    <a:gd name="connsiteY224" fmla="*/ 58189 h 527996"/>
                    <a:gd name="connsiteX225" fmla="*/ 844035 w 925274"/>
                    <a:gd name="connsiteY225" fmla="*/ 81721 h 527996"/>
                    <a:gd name="connsiteX226" fmla="*/ 842656 w 925274"/>
                    <a:gd name="connsiteY226" fmla="*/ 87950 h 527996"/>
                    <a:gd name="connsiteX227" fmla="*/ 840587 w 925274"/>
                    <a:gd name="connsiteY227" fmla="*/ 94871 h 527996"/>
                    <a:gd name="connsiteX228" fmla="*/ 837178 w 925274"/>
                    <a:gd name="connsiteY228" fmla="*/ 108559 h 527996"/>
                    <a:gd name="connsiteX229" fmla="*/ 819461 w 925274"/>
                    <a:gd name="connsiteY229" fmla="*/ 97150 h 527996"/>
                    <a:gd name="connsiteX230" fmla="*/ 769694 w 925274"/>
                    <a:gd name="connsiteY230" fmla="*/ 97838 h 527996"/>
                    <a:gd name="connsiteX231" fmla="*/ 760017 w 925274"/>
                    <a:gd name="connsiteY231" fmla="*/ 100590 h 527996"/>
                    <a:gd name="connsiteX232" fmla="*/ 755870 w 925274"/>
                    <a:gd name="connsiteY232" fmla="*/ 102653 h 527996"/>
                    <a:gd name="connsiteX233" fmla="*/ 751722 w 925274"/>
                    <a:gd name="connsiteY233" fmla="*/ 104717 h 527996"/>
                    <a:gd name="connsiteX234" fmla="*/ 737898 w 925274"/>
                    <a:gd name="connsiteY234" fmla="*/ 115036 h 527996"/>
                    <a:gd name="connsiteX235" fmla="*/ 726147 w 925274"/>
                    <a:gd name="connsiteY235" fmla="*/ 128106 h 527996"/>
                    <a:gd name="connsiteX236" fmla="*/ 716471 w 925274"/>
                    <a:gd name="connsiteY236" fmla="*/ 141177 h 527996"/>
                    <a:gd name="connsiteX237" fmla="*/ 703338 w 925274"/>
                    <a:gd name="connsiteY237" fmla="*/ 165253 h 527996"/>
                    <a:gd name="connsiteX238" fmla="*/ 699190 w 925274"/>
                    <a:gd name="connsiteY238" fmla="*/ 172820 h 527996"/>
                    <a:gd name="connsiteX239" fmla="*/ 698499 w 925274"/>
                    <a:gd name="connsiteY239" fmla="*/ 175572 h 527996"/>
                    <a:gd name="connsiteX240" fmla="*/ 699190 w 925274"/>
                    <a:gd name="connsiteY240" fmla="*/ 175572 h 527996"/>
                    <a:gd name="connsiteX241" fmla="*/ 703338 w 925274"/>
                    <a:gd name="connsiteY241" fmla="*/ 174885 h 527996"/>
                    <a:gd name="connsiteX242" fmla="*/ 718544 w 925274"/>
                    <a:gd name="connsiteY242" fmla="*/ 172820 h 527996"/>
                    <a:gd name="connsiteX243" fmla="*/ 728912 w 925274"/>
                    <a:gd name="connsiteY243" fmla="*/ 172133 h 527996"/>
                    <a:gd name="connsiteX244" fmla="*/ 741354 w 925274"/>
                    <a:gd name="connsiteY244" fmla="*/ 171445 h 527996"/>
                    <a:gd name="connsiteX245" fmla="*/ 771768 w 925274"/>
                    <a:gd name="connsiteY245" fmla="*/ 172821 h 527996"/>
                    <a:gd name="connsiteX246" fmla="*/ 805637 w 925274"/>
                    <a:gd name="connsiteY246" fmla="*/ 165254 h 527996"/>
                    <a:gd name="connsiteX247" fmla="*/ 821660 w 925274"/>
                    <a:gd name="connsiteY247" fmla="*/ 150756 h 527996"/>
                    <a:gd name="connsiteX248" fmla="*/ 813696 w 925274"/>
                    <a:gd name="connsiteY248" fmla="*/ 172387 h 527996"/>
                    <a:gd name="connsiteX249" fmla="*/ 790283 w 925274"/>
                    <a:gd name="connsiteY249" fmla="*/ 210142 h 527996"/>
                    <a:gd name="connsiteX250" fmla="*/ 788919 w 925274"/>
                    <a:gd name="connsiteY250" fmla="*/ 207411 h 527996"/>
                    <a:gd name="connsiteX251" fmla="*/ 776501 w 925274"/>
                    <a:gd name="connsiteY251" fmla="*/ 197739 h 527996"/>
                    <a:gd name="connsiteX252" fmla="*/ 729588 w 925274"/>
                    <a:gd name="connsiteY252" fmla="*/ 186685 h 527996"/>
                    <a:gd name="connsiteX253" fmla="*/ 720620 w 925274"/>
                    <a:gd name="connsiteY253" fmla="*/ 187376 h 527996"/>
                    <a:gd name="connsiteX254" fmla="*/ 712341 w 925274"/>
                    <a:gd name="connsiteY254" fmla="*/ 189448 h 527996"/>
                    <a:gd name="connsiteX255" fmla="*/ 704062 w 925274"/>
                    <a:gd name="connsiteY255" fmla="*/ 192212 h 527996"/>
                    <a:gd name="connsiteX256" fmla="*/ 696473 w 925274"/>
                    <a:gd name="connsiteY256" fmla="*/ 196357 h 527996"/>
                    <a:gd name="connsiteX257" fmla="*/ 682675 w 925274"/>
                    <a:gd name="connsiteY257" fmla="*/ 205338 h 527996"/>
                    <a:gd name="connsiteX258" fmla="*/ 670947 w 925274"/>
                    <a:gd name="connsiteY258" fmla="*/ 215701 h 527996"/>
                    <a:gd name="connsiteX259" fmla="*/ 660599 w 925274"/>
                    <a:gd name="connsiteY259" fmla="*/ 226755 h 527996"/>
                    <a:gd name="connsiteX260" fmla="*/ 658529 w 925274"/>
                    <a:gd name="connsiteY260" fmla="*/ 228828 h 527996"/>
                    <a:gd name="connsiteX261" fmla="*/ 656459 w 925274"/>
                    <a:gd name="connsiteY261" fmla="*/ 231591 h 527996"/>
                    <a:gd name="connsiteX262" fmla="*/ 653010 w 925274"/>
                    <a:gd name="connsiteY262" fmla="*/ 235736 h 527996"/>
                    <a:gd name="connsiteX263" fmla="*/ 648181 w 925274"/>
                    <a:gd name="connsiteY263" fmla="*/ 241954 h 527996"/>
                    <a:gd name="connsiteX264" fmla="*/ 646111 w 925274"/>
                    <a:gd name="connsiteY264" fmla="*/ 244717 h 527996"/>
                    <a:gd name="connsiteX265" fmla="*/ 647491 w 925274"/>
                    <a:gd name="connsiteY265" fmla="*/ 244717 h 527996"/>
                    <a:gd name="connsiteX266" fmla="*/ 650940 w 925274"/>
                    <a:gd name="connsiteY266" fmla="*/ 244717 h 527996"/>
                    <a:gd name="connsiteX267" fmla="*/ 665428 w 925274"/>
                    <a:gd name="connsiteY267" fmla="*/ 246099 h 527996"/>
                    <a:gd name="connsiteX268" fmla="*/ 715101 w 925274"/>
                    <a:gd name="connsiteY268" fmla="*/ 257153 h 527996"/>
                    <a:gd name="connsiteX269" fmla="*/ 748216 w 925274"/>
                    <a:gd name="connsiteY269" fmla="*/ 257844 h 527996"/>
                    <a:gd name="connsiteX270" fmla="*/ 762013 w 925274"/>
                    <a:gd name="connsiteY270" fmla="*/ 251626 h 527996"/>
                    <a:gd name="connsiteX271" fmla="*/ 763534 w 925274"/>
                    <a:gd name="connsiteY271" fmla="*/ 250484 h 527996"/>
                    <a:gd name="connsiteX272" fmla="*/ 758533 w 925274"/>
                    <a:gd name="connsiteY272" fmla="*/ 256825 h 527996"/>
                    <a:gd name="connsiteX273" fmla="*/ 743363 w 925274"/>
                    <a:gd name="connsiteY273" fmla="*/ 273436 h 527996"/>
                    <a:gd name="connsiteX274" fmla="*/ 725066 w 925274"/>
                    <a:gd name="connsiteY274" fmla="*/ 293026 h 527996"/>
                    <a:gd name="connsiteX275" fmla="*/ 716237 w 925274"/>
                    <a:gd name="connsiteY275" fmla="*/ 277129 h 527996"/>
                    <a:gd name="connsiteX276" fmla="*/ 675515 w 925274"/>
                    <a:gd name="connsiteY276" fmla="*/ 258254 h 527996"/>
                    <a:gd name="connsiteX277" fmla="*/ 614776 w 925274"/>
                    <a:gd name="connsiteY277" fmla="*/ 273634 h 527996"/>
                    <a:gd name="connsiteX278" fmla="*/ 608564 w 925274"/>
                    <a:gd name="connsiteY278" fmla="*/ 277828 h 527996"/>
                    <a:gd name="connsiteX279" fmla="*/ 603042 w 925274"/>
                    <a:gd name="connsiteY279" fmla="*/ 282022 h 527996"/>
                    <a:gd name="connsiteX280" fmla="*/ 594069 w 925274"/>
                    <a:gd name="connsiteY280" fmla="*/ 289013 h 527996"/>
                    <a:gd name="connsiteX281" fmla="*/ 585786 w 925274"/>
                    <a:gd name="connsiteY281" fmla="*/ 296004 h 527996"/>
                    <a:gd name="connsiteX282" fmla="*/ 590618 w 925274"/>
                    <a:gd name="connsiteY282" fmla="*/ 297402 h 527996"/>
                    <a:gd name="connsiteX283" fmla="*/ 603732 w 925274"/>
                    <a:gd name="connsiteY283" fmla="*/ 300898 h 527996"/>
                    <a:gd name="connsiteX284" fmla="*/ 647216 w 925274"/>
                    <a:gd name="connsiteY284" fmla="*/ 321171 h 527996"/>
                    <a:gd name="connsiteX285" fmla="*/ 678276 w 925274"/>
                    <a:gd name="connsiteY285" fmla="*/ 328162 h 527996"/>
                    <a:gd name="connsiteX286" fmla="*/ 692080 w 925274"/>
                    <a:gd name="connsiteY286" fmla="*/ 325366 h 527996"/>
                    <a:gd name="connsiteX287" fmla="*/ 693257 w 925274"/>
                    <a:gd name="connsiteY287" fmla="*/ 324836 h 527996"/>
                    <a:gd name="connsiteX288" fmla="*/ 678288 w 925274"/>
                    <a:gd name="connsiteY288" fmla="*/ 339099 h 527996"/>
                    <a:gd name="connsiteX289" fmla="*/ 647358 w 925274"/>
                    <a:gd name="connsiteY289" fmla="*/ 360717 h 527996"/>
                    <a:gd name="connsiteX290" fmla="*/ 641686 w 925274"/>
                    <a:gd name="connsiteY290" fmla="*/ 342568 h 527996"/>
                    <a:gd name="connsiteX291" fmla="*/ 607830 w 925274"/>
                    <a:gd name="connsiteY291" fmla="*/ 317007 h 527996"/>
                    <a:gd name="connsiteX292" fmla="*/ 547719 w 925274"/>
                    <a:gd name="connsiteY292" fmla="*/ 319770 h 527996"/>
                    <a:gd name="connsiteX293" fmla="*/ 525609 w 925274"/>
                    <a:gd name="connsiteY293" fmla="*/ 329442 h 527996"/>
                    <a:gd name="connsiteX294" fmla="*/ 515936 w 925274"/>
                    <a:gd name="connsiteY294" fmla="*/ 334278 h 527996"/>
                    <a:gd name="connsiteX295" fmla="*/ 531828 w 925274"/>
                    <a:gd name="connsiteY295" fmla="*/ 342568 h 527996"/>
                    <a:gd name="connsiteX296" fmla="*/ 539428 w 925274"/>
                    <a:gd name="connsiteY296" fmla="*/ 347404 h 527996"/>
                    <a:gd name="connsiteX297" fmla="*/ 548410 w 925274"/>
                    <a:gd name="connsiteY297" fmla="*/ 352931 h 527996"/>
                    <a:gd name="connsiteX298" fmla="*/ 569138 w 925274"/>
                    <a:gd name="connsiteY298" fmla="*/ 369512 h 527996"/>
                    <a:gd name="connsiteX299" fmla="*/ 596084 w 925274"/>
                    <a:gd name="connsiteY299" fmla="*/ 381257 h 527996"/>
                    <a:gd name="connsiteX300" fmla="*/ 608480 w 925274"/>
                    <a:gd name="connsiteY300" fmla="*/ 381257 h 527996"/>
                    <a:gd name="connsiteX301" fmla="*/ 560916 w 925274"/>
                    <a:gd name="connsiteY301" fmla="*/ 404008 h 527996"/>
                    <a:gd name="connsiteX302" fmla="*/ 559409 w 925274"/>
                    <a:gd name="connsiteY302" fmla="*/ 387859 h 527996"/>
                    <a:gd name="connsiteX303" fmla="*/ 549718 w 925274"/>
                    <a:gd name="connsiteY303" fmla="*/ 372558 h 527996"/>
                    <a:gd name="connsiteX304" fmla="*/ 533105 w 925274"/>
                    <a:gd name="connsiteY304" fmla="*/ 357258 h 527996"/>
                    <a:gd name="connsiteX305" fmla="*/ 476342 w 925274"/>
                    <a:gd name="connsiteY305" fmla="*/ 348912 h 527996"/>
                    <a:gd name="connsiteX306" fmla="*/ 463882 w 925274"/>
                    <a:gd name="connsiteY306" fmla="*/ 351694 h 527996"/>
                    <a:gd name="connsiteX307" fmla="*/ 454191 w 925274"/>
                    <a:gd name="connsiteY307" fmla="*/ 353780 h 527996"/>
                    <a:gd name="connsiteX308" fmla="*/ 444500 w 925274"/>
                    <a:gd name="connsiteY308" fmla="*/ 357258 h 527996"/>
                    <a:gd name="connsiteX309" fmla="*/ 457652 w 925274"/>
                    <a:gd name="connsiteY309" fmla="*/ 366995 h 527996"/>
                    <a:gd name="connsiteX310" fmla="*/ 487418 w 925274"/>
                    <a:gd name="connsiteY310" fmla="*/ 398987 h 527996"/>
                    <a:gd name="connsiteX311" fmla="*/ 509569 w 925274"/>
                    <a:gd name="connsiteY311" fmla="*/ 414982 h 527996"/>
                    <a:gd name="connsiteX312" fmla="*/ 522721 w 925274"/>
                    <a:gd name="connsiteY312" fmla="*/ 417764 h 527996"/>
                    <a:gd name="connsiteX313" fmla="*/ 524924 w 925274"/>
                    <a:gd name="connsiteY313" fmla="*/ 417765 h 527996"/>
                    <a:gd name="connsiteX314" fmla="*/ 503233 w 925274"/>
                    <a:gd name="connsiteY314" fmla="*/ 425181 h 527996"/>
                    <a:gd name="connsiteX315" fmla="*/ 472385 w 925274"/>
                    <a:gd name="connsiteY315" fmla="*/ 432173 h 527996"/>
                    <a:gd name="connsiteX316" fmla="*/ 474186 w 925274"/>
                    <a:gd name="connsiteY316" fmla="*/ 414306 h 527996"/>
                    <a:gd name="connsiteX317" fmla="*/ 454924 w 925274"/>
                    <a:gd name="connsiteY317" fmla="*/ 382230 h 527996"/>
                    <a:gd name="connsiteX318" fmla="*/ 404018 w 925274"/>
                    <a:gd name="connsiteY318" fmla="*/ 364485 h 527996"/>
                    <a:gd name="connsiteX319" fmla="*/ 392323 w 925274"/>
                    <a:gd name="connsiteY319" fmla="*/ 365168 h 527996"/>
                    <a:gd name="connsiteX320" fmla="*/ 382692 w 925274"/>
                    <a:gd name="connsiteY320" fmla="*/ 365850 h 527996"/>
                    <a:gd name="connsiteX321" fmla="*/ 373062 w 925274"/>
                    <a:gd name="connsiteY321" fmla="*/ 366533 h 527996"/>
                    <a:gd name="connsiteX322" fmla="*/ 383380 w 925274"/>
                    <a:gd name="connsiteY322" fmla="*/ 378135 h 527996"/>
                    <a:gd name="connsiteX323" fmla="*/ 405394 w 925274"/>
                    <a:gd name="connsiteY323" fmla="*/ 411576 h 527996"/>
                    <a:gd name="connsiteX324" fmla="*/ 423280 w 925274"/>
                    <a:gd name="connsiteY324" fmla="*/ 430685 h 527996"/>
                    <a:gd name="connsiteX325" fmla="*/ 434974 w 925274"/>
                    <a:gd name="connsiteY325" fmla="*/ 434780 h 527996"/>
                    <a:gd name="connsiteX326" fmla="*/ 445981 w 925274"/>
                    <a:gd name="connsiteY326" fmla="*/ 436828 h 527996"/>
                    <a:gd name="connsiteX327" fmla="*/ 447664 w 925274"/>
                    <a:gd name="connsiteY327" fmla="*/ 436939 h 527996"/>
                    <a:gd name="connsiteX328" fmla="*/ 431004 w 925274"/>
                    <a:gd name="connsiteY328" fmla="*/ 438850 h 527996"/>
                    <a:gd name="connsiteX329" fmla="*/ 406871 w 925274"/>
                    <a:gd name="connsiteY329" fmla="*/ 438850 h 527996"/>
                    <a:gd name="connsiteX330" fmla="*/ 383448 w 925274"/>
                    <a:gd name="connsiteY330" fmla="*/ 440233 h 527996"/>
                    <a:gd name="connsiteX331" fmla="*/ 388250 w 925274"/>
                    <a:gd name="connsiteY331" fmla="*/ 424483 h 527996"/>
                    <a:gd name="connsiteX332" fmla="*/ 385507 w 925274"/>
                    <a:gd name="connsiteY332" fmla="*/ 408568 h 527996"/>
                    <a:gd name="connsiteX333" fmla="*/ 376592 w 925274"/>
                    <a:gd name="connsiteY333" fmla="*/ 390576 h 527996"/>
                    <a:gd name="connsiteX334" fmla="*/ 367676 w 925274"/>
                    <a:gd name="connsiteY334" fmla="*/ 380888 h 527996"/>
                    <a:gd name="connsiteX335" fmla="*/ 362190 w 925274"/>
                    <a:gd name="connsiteY335" fmla="*/ 377428 h 527996"/>
                    <a:gd name="connsiteX336" fmla="*/ 356704 w 925274"/>
                    <a:gd name="connsiteY336" fmla="*/ 373968 h 527996"/>
                    <a:gd name="connsiteX337" fmla="*/ 344359 w 925274"/>
                    <a:gd name="connsiteY337" fmla="*/ 369124 h 527996"/>
                    <a:gd name="connsiteX338" fmla="*/ 338873 w 925274"/>
                    <a:gd name="connsiteY338" fmla="*/ 367740 h 527996"/>
                    <a:gd name="connsiteX339" fmla="*/ 332701 w 925274"/>
                    <a:gd name="connsiteY339" fmla="*/ 366356 h 527996"/>
                    <a:gd name="connsiteX340" fmla="*/ 312127 w 925274"/>
                    <a:gd name="connsiteY340" fmla="*/ 363588 h 527996"/>
                    <a:gd name="connsiteX341" fmla="*/ 303211 w 925274"/>
                    <a:gd name="connsiteY341" fmla="*/ 362896 h 527996"/>
                    <a:gd name="connsiteX342" fmla="*/ 311441 w 925274"/>
                    <a:gd name="connsiteY342" fmla="*/ 375352 h 527996"/>
                    <a:gd name="connsiteX343" fmla="*/ 325843 w 925274"/>
                    <a:gd name="connsiteY343" fmla="*/ 409952 h 527996"/>
                    <a:gd name="connsiteX344" fmla="*/ 331329 w 925274"/>
                    <a:gd name="connsiteY344" fmla="*/ 421716 h 527996"/>
                    <a:gd name="connsiteX345" fmla="*/ 339559 w 925274"/>
                    <a:gd name="connsiteY345" fmla="*/ 430711 h 527996"/>
                    <a:gd name="connsiteX346" fmla="*/ 357839 w 925274"/>
                    <a:gd name="connsiteY346" fmla="*/ 439934 h 527996"/>
                    <a:gd name="connsiteX347" fmla="*/ 296740 w 925274"/>
                    <a:gd name="connsiteY347" fmla="*/ 431377 h 527996"/>
                    <a:gd name="connsiteX348" fmla="*/ 303430 w 925274"/>
                    <a:gd name="connsiteY348" fmla="*/ 418434 h 527996"/>
                    <a:gd name="connsiteX349" fmla="*/ 297951 w 925274"/>
                    <a:gd name="connsiteY349" fmla="*/ 386633 h 527996"/>
                    <a:gd name="connsiteX350" fmla="*/ 291103 w 925274"/>
                    <a:gd name="connsiteY350" fmla="*/ 375571 h 527996"/>
                    <a:gd name="connsiteX351" fmla="*/ 286994 w 925274"/>
                    <a:gd name="connsiteY351" fmla="*/ 371423 h 527996"/>
                    <a:gd name="connsiteX352" fmla="*/ 282201 w 925274"/>
                    <a:gd name="connsiteY352" fmla="*/ 367275 h 527996"/>
                    <a:gd name="connsiteX353" fmla="*/ 271929 w 925274"/>
                    <a:gd name="connsiteY353" fmla="*/ 361053 h 527996"/>
                    <a:gd name="connsiteX354" fmla="*/ 261657 w 925274"/>
                    <a:gd name="connsiteY354" fmla="*/ 356214 h 527996"/>
                    <a:gd name="connsiteX355" fmla="*/ 243167 w 925274"/>
                    <a:gd name="connsiteY355" fmla="*/ 350683 h 527996"/>
                    <a:gd name="connsiteX356" fmla="*/ 234949 w 925274"/>
                    <a:gd name="connsiteY356" fmla="*/ 348610 h 527996"/>
                    <a:gd name="connsiteX357" fmla="*/ 236319 w 925274"/>
                    <a:gd name="connsiteY357" fmla="*/ 352066 h 527996"/>
                    <a:gd name="connsiteX358" fmla="*/ 240428 w 925274"/>
                    <a:gd name="connsiteY358" fmla="*/ 361744 h 527996"/>
                    <a:gd name="connsiteX359" fmla="*/ 248645 w 925274"/>
                    <a:gd name="connsiteY359" fmla="*/ 395620 h 527996"/>
                    <a:gd name="connsiteX360" fmla="*/ 252069 w 925274"/>
                    <a:gd name="connsiteY360" fmla="*/ 407373 h 527996"/>
                    <a:gd name="connsiteX361" fmla="*/ 257548 w 925274"/>
                    <a:gd name="connsiteY361" fmla="*/ 416360 h 527996"/>
                    <a:gd name="connsiteX362" fmla="*/ 272988 w 925274"/>
                    <a:gd name="connsiteY362" fmla="*/ 428050 h 527996"/>
                    <a:gd name="connsiteX363" fmla="*/ 271033 w 925274"/>
                    <a:gd name="connsiteY363" fmla="*/ 427776 h 527996"/>
                    <a:gd name="connsiteX364" fmla="*/ 251036 w 925274"/>
                    <a:gd name="connsiteY364" fmla="*/ 422239 h 527996"/>
                    <a:gd name="connsiteX365" fmla="*/ 241383 w 925274"/>
                    <a:gd name="connsiteY365" fmla="*/ 418779 h 527996"/>
                    <a:gd name="connsiteX366" fmla="*/ 231729 w 925274"/>
                    <a:gd name="connsiteY366" fmla="*/ 415318 h 527996"/>
                    <a:gd name="connsiteX367" fmla="*/ 222076 w 925274"/>
                    <a:gd name="connsiteY367" fmla="*/ 412550 h 527996"/>
                    <a:gd name="connsiteX368" fmla="*/ 218732 w 925274"/>
                    <a:gd name="connsiteY368" fmla="*/ 411259 h 527996"/>
                    <a:gd name="connsiteX369" fmla="*/ 226701 w 925274"/>
                    <a:gd name="connsiteY369" fmla="*/ 400397 h 527996"/>
                    <a:gd name="connsiteX370" fmla="*/ 226701 w 925274"/>
                    <a:gd name="connsiteY370" fmla="*/ 369597 h 527996"/>
                    <a:gd name="connsiteX371" fmla="*/ 214853 w 925274"/>
                    <a:gd name="connsiteY371" fmla="*/ 349997 h 527996"/>
                    <a:gd name="connsiteX372" fmla="*/ 197429 w 925274"/>
                    <a:gd name="connsiteY372" fmla="*/ 335997 h 527996"/>
                    <a:gd name="connsiteX373" fmla="*/ 180703 w 925274"/>
                    <a:gd name="connsiteY373" fmla="*/ 327597 h 527996"/>
                    <a:gd name="connsiteX374" fmla="*/ 175127 w 925274"/>
                    <a:gd name="connsiteY374" fmla="*/ 325497 h 527996"/>
                    <a:gd name="connsiteX375" fmla="*/ 173036 w 925274"/>
                    <a:gd name="connsiteY375" fmla="*/ 324796 h 527996"/>
                    <a:gd name="connsiteX376" fmla="*/ 174430 w 925274"/>
                    <a:gd name="connsiteY376" fmla="*/ 328297 h 527996"/>
                    <a:gd name="connsiteX377" fmla="*/ 176521 w 925274"/>
                    <a:gd name="connsiteY377" fmla="*/ 337397 h 527996"/>
                    <a:gd name="connsiteX378" fmla="*/ 179309 w 925274"/>
                    <a:gd name="connsiteY378" fmla="*/ 370296 h 527996"/>
                    <a:gd name="connsiteX379" fmla="*/ 184884 w 925274"/>
                    <a:gd name="connsiteY379" fmla="*/ 390596 h 527996"/>
                    <a:gd name="connsiteX380" fmla="*/ 190460 w 925274"/>
                    <a:gd name="connsiteY380" fmla="*/ 398297 h 527996"/>
                    <a:gd name="connsiteX381" fmla="*/ 194287 w 925274"/>
                    <a:gd name="connsiteY381" fmla="*/ 401755 h 527996"/>
                    <a:gd name="connsiteX382" fmla="*/ 178635 w 925274"/>
                    <a:gd name="connsiteY382" fmla="*/ 394555 h 527996"/>
                    <a:gd name="connsiteX383" fmla="*/ 170361 w 925274"/>
                    <a:gd name="connsiteY383" fmla="*/ 391094 h 527996"/>
                    <a:gd name="connsiteX384" fmla="*/ 162776 w 925274"/>
                    <a:gd name="connsiteY384" fmla="*/ 386942 h 527996"/>
                    <a:gd name="connsiteX385" fmla="*/ 152707 w 925274"/>
                    <a:gd name="connsiteY385" fmla="*/ 381648 h 527996"/>
                    <a:gd name="connsiteX386" fmla="*/ 161215 w 925274"/>
                    <a:gd name="connsiteY386" fmla="*/ 372474 h 527996"/>
                    <a:gd name="connsiteX387" fmla="*/ 165319 w 925274"/>
                    <a:gd name="connsiteY387" fmla="*/ 345512 h 527996"/>
                    <a:gd name="connsiteX388" fmla="*/ 157796 w 925274"/>
                    <a:gd name="connsiteY388" fmla="*/ 326155 h 527996"/>
                    <a:gd name="connsiteX389" fmla="*/ 150958 w 925274"/>
                    <a:gd name="connsiteY389" fmla="*/ 317859 h 527996"/>
                    <a:gd name="connsiteX390" fmla="*/ 143435 w 925274"/>
                    <a:gd name="connsiteY390" fmla="*/ 310945 h 527996"/>
                    <a:gd name="connsiteX391" fmla="*/ 129758 w 925274"/>
                    <a:gd name="connsiteY391" fmla="*/ 301958 h 527996"/>
                    <a:gd name="connsiteX392" fmla="*/ 123604 w 925274"/>
                    <a:gd name="connsiteY392" fmla="*/ 297810 h 527996"/>
                    <a:gd name="connsiteX393" fmla="*/ 124972 w 925274"/>
                    <a:gd name="connsiteY393" fmla="*/ 309563 h 527996"/>
                    <a:gd name="connsiteX394" fmla="*/ 122920 w 925274"/>
                    <a:gd name="connsiteY394" fmla="*/ 339290 h 527996"/>
                    <a:gd name="connsiteX395" fmla="*/ 124972 w 925274"/>
                    <a:gd name="connsiteY395" fmla="*/ 358647 h 527996"/>
                    <a:gd name="connsiteX396" fmla="*/ 134778 w 925274"/>
                    <a:gd name="connsiteY396" fmla="*/ 371866 h 527996"/>
                    <a:gd name="connsiteX397" fmla="*/ 134505 w 925274"/>
                    <a:gd name="connsiteY397" fmla="*/ 371715 h 527996"/>
                    <a:gd name="connsiteX398" fmla="*/ 122094 w 925274"/>
                    <a:gd name="connsiteY398" fmla="*/ 363410 h 527996"/>
                    <a:gd name="connsiteX399" fmla="*/ 110372 w 925274"/>
                    <a:gd name="connsiteY399" fmla="*/ 355797 h 527996"/>
                    <a:gd name="connsiteX400" fmla="*/ 100028 w 925274"/>
                    <a:gd name="connsiteY400" fmla="*/ 348876 h 527996"/>
                    <a:gd name="connsiteX401" fmla="*/ 96413 w 925274"/>
                    <a:gd name="connsiteY401" fmla="*/ 345805 h 527996"/>
                    <a:gd name="connsiteX402" fmla="*/ 105185 w 925274"/>
                    <a:gd name="connsiteY402" fmla="*/ 338648 h 527996"/>
                    <a:gd name="connsiteX403" fmla="*/ 112712 w 925274"/>
                    <a:gd name="connsiteY403" fmla="*/ 314219 h 527996"/>
                    <a:gd name="connsiteX404" fmla="*/ 107238 w 925274"/>
                    <a:gd name="connsiteY404" fmla="*/ 295374 h 527996"/>
                    <a:gd name="connsiteX405" fmla="*/ 96289 w 925274"/>
                    <a:gd name="connsiteY405" fmla="*/ 280020 h 527996"/>
                    <a:gd name="connsiteX406" fmla="*/ 90131 w 925274"/>
                    <a:gd name="connsiteY406" fmla="*/ 274436 h 527996"/>
                    <a:gd name="connsiteX407" fmla="*/ 84657 w 925274"/>
                    <a:gd name="connsiteY407" fmla="*/ 269550 h 527996"/>
                    <a:gd name="connsiteX408" fmla="*/ 79183 w 925274"/>
                    <a:gd name="connsiteY408" fmla="*/ 266060 h 527996"/>
                    <a:gd name="connsiteX409" fmla="*/ 79183 w 925274"/>
                    <a:gd name="connsiteY409" fmla="*/ 276529 h 527996"/>
                    <a:gd name="connsiteX410" fmla="*/ 74393 w 925274"/>
                    <a:gd name="connsiteY410" fmla="*/ 303750 h 527996"/>
                    <a:gd name="connsiteX411" fmla="*/ 74393 w 925274"/>
                    <a:gd name="connsiteY411" fmla="*/ 321199 h 527996"/>
                    <a:gd name="connsiteX412" fmla="*/ 80060 w 925274"/>
                    <a:gd name="connsiteY412" fmla="*/ 331710 h 527996"/>
                    <a:gd name="connsiteX413" fmla="*/ 65552 w 925274"/>
                    <a:gd name="connsiteY413" fmla="*/ 319115 h 527996"/>
                    <a:gd name="connsiteX414" fmla="*/ 59346 w 925274"/>
                    <a:gd name="connsiteY414" fmla="*/ 312886 h 527996"/>
                    <a:gd name="connsiteX415" fmla="*/ 57277 w 925274"/>
                    <a:gd name="connsiteY415" fmla="*/ 310810 h 527996"/>
                    <a:gd name="connsiteX416" fmla="*/ 56588 w 925274"/>
                    <a:gd name="connsiteY416" fmla="*/ 310117 h 527996"/>
                    <a:gd name="connsiteX417" fmla="*/ 54838 w 925274"/>
                    <a:gd name="connsiteY417" fmla="*/ 310118 h 527996"/>
                    <a:gd name="connsiteX418" fmla="*/ 53453 w 925274"/>
                    <a:gd name="connsiteY418" fmla="*/ 297219 h 527996"/>
                    <a:gd name="connsiteX419" fmla="*/ 49936 w 925274"/>
                    <a:gd name="connsiteY419" fmla="*/ 288100 h 527996"/>
                    <a:gd name="connsiteX420" fmla="*/ 42903 w 925274"/>
                    <a:gd name="connsiteY420" fmla="*/ 279682 h 527996"/>
                    <a:gd name="connsiteX421" fmla="*/ 33759 w 925274"/>
                    <a:gd name="connsiteY421" fmla="*/ 271967 h 527996"/>
                    <a:gd name="connsiteX422" fmla="*/ 28836 w 925274"/>
                    <a:gd name="connsiteY422" fmla="*/ 268460 h 527996"/>
                    <a:gd name="connsiteX423" fmla="*/ 23210 w 925274"/>
                    <a:gd name="connsiteY423" fmla="*/ 26565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03" y="262848"/>
                        <a:pt x="2110" y="271967"/>
                        <a:pt x="4923" y="280384"/>
                      </a:cubicBezTo>
                      <a:cubicBezTo>
                        <a:pt x="5626" y="282489"/>
                        <a:pt x="6330" y="284593"/>
                        <a:pt x="7033" y="286697"/>
                      </a:cubicBezTo>
                      <a:cubicBezTo>
                        <a:pt x="7736" y="288802"/>
                        <a:pt x="9143" y="290906"/>
                        <a:pt x="9846" y="293011"/>
                      </a:cubicBezTo>
                      <a:cubicBezTo>
                        <a:pt x="11956" y="296518"/>
                        <a:pt x="14770" y="300726"/>
                        <a:pt x="17583" y="303532"/>
                      </a:cubicBezTo>
                      <a:cubicBezTo>
                        <a:pt x="20396" y="306338"/>
                        <a:pt x="23210" y="309144"/>
                        <a:pt x="26023" y="311248"/>
                      </a:cubicBezTo>
                      <a:cubicBezTo>
                        <a:pt x="29539" y="312651"/>
                        <a:pt x="32353" y="314054"/>
                        <a:pt x="35869" y="314755"/>
                      </a:cubicBezTo>
                      <a:lnTo>
                        <a:pt x="50024" y="316268"/>
                      </a:lnTo>
                      <a:lnTo>
                        <a:pt x="50382" y="318423"/>
                      </a:lnTo>
                      <a:cubicBezTo>
                        <a:pt x="50382" y="318423"/>
                        <a:pt x="51072" y="319115"/>
                        <a:pt x="53140" y="320499"/>
                      </a:cubicBezTo>
                      <a:cubicBezTo>
                        <a:pt x="54519" y="321883"/>
                        <a:pt x="56588" y="323267"/>
                        <a:pt x="60035" y="326036"/>
                      </a:cubicBezTo>
                      <a:lnTo>
                        <a:pt x="83279" y="344580"/>
                      </a:lnTo>
                      <a:lnTo>
                        <a:pt x="76949" y="340672"/>
                      </a:lnTo>
                      <a:cubicBezTo>
                        <a:pt x="72824" y="338555"/>
                        <a:pt x="68012" y="336439"/>
                        <a:pt x="61824" y="335028"/>
                      </a:cubicBezTo>
                      <a:cubicBezTo>
                        <a:pt x="56324" y="334322"/>
                        <a:pt x="50824" y="335028"/>
                        <a:pt x="44636" y="337145"/>
                      </a:cubicBezTo>
                      <a:cubicBezTo>
                        <a:pt x="33636" y="341378"/>
                        <a:pt x="24011" y="342789"/>
                        <a:pt x="16449" y="342789"/>
                      </a:cubicBezTo>
                      <a:cubicBezTo>
                        <a:pt x="9574" y="342083"/>
                        <a:pt x="4761" y="341378"/>
                        <a:pt x="4761" y="341378"/>
                      </a:cubicBezTo>
                      <a:cubicBezTo>
                        <a:pt x="4761" y="341378"/>
                        <a:pt x="6824" y="344200"/>
                        <a:pt x="9574" y="347728"/>
                      </a:cubicBezTo>
                      <a:cubicBezTo>
                        <a:pt x="11636" y="349844"/>
                        <a:pt x="13699" y="351961"/>
                        <a:pt x="15761" y="354078"/>
                      </a:cubicBezTo>
                      <a:cubicBezTo>
                        <a:pt x="17136" y="355489"/>
                        <a:pt x="18511" y="356900"/>
                        <a:pt x="19199" y="358311"/>
                      </a:cubicBezTo>
                      <a:cubicBezTo>
                        <a:pt x="20574" y="359017"/>
                        <a:pt x="21949" y="360428"/>
                        <a:pt x="24011" y="361839"/>
                      </a:cubicBezTo>
                      <a:cubicBezTo>
                        <a:pt x="29511" y="366778"/>
                        <a:pt x="36386" y="371011"/>
                        <a:pt x="43261" y="374539"/>
                      </a:cubicBezTo>
                      <a:cubicBezTo>
                        <a:pt x="50824" y="377361"/>
                        <a:pt x="58386" y="378772"/>
                        <a:pt x="65262" y="376656"/>
                      </a:cubicBezTo>
                      <a:cubicBezTo>
                        <a:pt x="76262" y="374539"/>
                        <a:pt x="83137" y="369600"/>
                        <a:pt x="87262" y="363956"/>
                      </a:cubicBezTo>
                      <a:lnTo>
                        <a:pt x="91291" y="350861"/>
                      </a:lnTo>
                      <a:lnTo>
                        <a:pt x="95891" y="354413"/>
                      </a:lnTo>
                      <a:cubicBezTo>
                        <a:pt x="99339" y="356489"/>
                        <a:pt x="102787" y="359258"/>
                        <a:pt x="106924" y="361334"/>
                      </a:cubicBezTo>
                      <a:cubicBezTo>
                        <a:pt x="110371" y="364102"/>
                        <a:pt x="113819" y="366871"/>
                        <a:pt x="117956" y="369639"/>
                      </a:cubicBezTo>
                      <a:cubicBezTo>
                        <a:pt x="122094" y="372407"/>
                        <a:pt x="126231" y="375176"/>
                        <a:pt x="130368" y="377944"/>
                      </a:cubicBezTo>
                      <a:lnTo>
                        <a:pt x="137058" y="381973"/>
                      </a:lnTo>
                      <a:lnTo>
                        <a:pt x="130509" y="379063"/>
                      </a:lnTo>
                      <a:cubicBezTo>
                        <a:pt x="125657" y="376983"/>
                        <a:pt x="119419" y="375597"/>
                        <a:pt x="113181" y="375597"/>
                      </a:cubicBezTo>
                      <a:cubicBezTo>
                        <a:pt x="106943" y="375597"/>
                        <a:pt x="100704" y="376290"/>
                        <a:pt x="93773" y="379756"/>
                      </a:cubicBezTo>
                      <a:cubicBezTo>
                        <a:pt x="82683" y="385994"/>
                        <a:pt x="71593" y="388767"/>
                        <a:pt x="63968" y="389460"/>
                      </a:cubicBezTo>
                      <a:cubicBezTo>
                        <a:pt x="55651" y="390153"/>
                        <a:pt x="50799" y="389460"/>
                        <a:pt x="50799" y="389460"/>
                      </a:cubicBezTo>
                      <a:cubicBezTo>
                        <a:pt x="50799" y="389460"/>
                        <a:pt x="52878" y="392232"/>
                        <a:pt x="57037" y="395698"/>
                      </a:cubicBezTo>
                      <a:cubicBezTo>
                        <a:pt x="61196" y="399857"/>
                        <a:pt x="67434" y="404709"/>
                        <a:pt x="74365" y="408868"/>
                      </a:cubicBezTo>
                      <a:cubicBezTo>
                        <a:pt x="88228" y="418572"/>
                        <a:pt x="107636" y="424810"/>
                        <a:pt x="122192" y="419958"/>
                      </a:cubicBezTo>
                      <a:cubicBezTo>
                        <a:pt x="134668" y="415106"/>
                        <a:pt x="141599" y="408868"/>
                        <a:pt x="145065" y="402630"/>
                      </a:cubicBezTo>
                      <a:lnTo>
                        <a:pt x="147676" y="388267"/>
                      </a:lnTo>
                      <a:lnTo>
                        <a:pt x="158639" y="394555"/>
                      </a:lnTo>
                      <a:cubicBezTo>
                        <a:pt x="161397" y="395939"/>
                        <a:pt x="164155" y="397323"/>
                        <a:pt x="166224" y="398708"/>
                      </a:cubicBezTo>
                      <a:cubicBezTo>
                        <a:pt x="168982" y="400092"/>
                        <a:pt x="171740" y="401476"/>
                        <a:pt x="174498" y="402861"/>
                      </a:cubicBezTo>
                      <a:cubicBezTo>
                        <a:pt x="180014" y="405629"/>
                        <a:pt x="185531" y="408398"/>
                        <a:pt x="191047" y="411166"/>
                      </a:cubicBezTo>
                      <a:lnTo>
                        <a:pt x="191994" y="411531"/>
                      </a:lnTo>
                      <a:lnTo>
                        <a:pt x="185450" y="410522"/>
                      </a:lnTo>
                      <a:cubicBezTo>
                        <a:pt x="182664" y="410522"/>
                        <a:pt x="179182" y="410521"/>
                        <a:pt x="175700" y="411220"/>
                      </a:cubicBezTo>
                      <a:cubicBezTo>
                        <a:pt x="168735" y="411919"/>
                        <a:pt x="161770" y="414014"/>
                        <a:pt x="155502" y="418904"/>
                      </a:cubicBezTo>
                      <a:cubicBezTo>
                        <a:pt x="144359" y="427286"/>
                        <a:pt x="132519" y="431477"/>
                        <a:pt x="124162" y="433572"/>
                      </a:cubicBezTo>
                      <a:cubicBezTo>
                        <a:pt x="119287" y="434969"/>
                        <a:pt x="115805" y="435668"/>
                        <a:pt x="113019" y="435668"/>
                      </a:cubicBezTo>
                      <a:cubicBezTo>
                        <a:pt x="110929" y="435668"/>
                        <a:pt x="109537" y="435668"/>
                        <a:pt x="109537" y="435668"/>
                      </a:cubicBezTo>
                      <a:cubicBezTo>
                        <a:pt x="109537" y="435668"/>
                        <a:pt x="110233" y="436367"/>
                        <a:pt x="111626" y="437763"/>
                      </a:cubicBezTo>
                      <a:cubicBezTo>
                        <a:pt x="113019" y="438462"/>
                        <a:pt x="115108" y="440558"/>
                        <a:pt x="117894" y="441955"/>
                      </a:cubicBezTo>
                      <a:cubicBezTo>
                        <a:pt x="122769" y="445447"/>
                        <a:pt x="130430" y="449638"/>
                        <a:pt x="138788" y="453829"/>
                      </a:cubicBezTo>
                      <a:cubicBezTo>
                        <a:pt x="147145" y="457321"/>
                        <a:pt x="156895" y="460814"/>
                        <a:pt x="166646" y="461513"/>
                      </a:cubicBezTo>
                      <a:cubicBezTo>
                        <a:pt x="175700" y="462910"/>
                        <a:pt x="185450" y="461512"/>
                        <a:pt x="193111" y="458020"/>
                      </a:cubicBezTo>
                      <a:cubicBezTo>
                        <a:pt x="205647" y="451035"/>
                        <a:pt x="211219" y="442653"/>
                        <a:pt x="214701" y="435668"/>
                      </a:cubicBezTo>
                      <a:lnTo>
                        <a:pt x="215318" y="420815"/>
                      </a:lnTo>
                      <a:lnTo>
                        <a:pt x="218628" y="422240"/>
                      </a:lnTo>
                      <a:cubicBezTo>
                        <a:pt x="221386" y="422932"/>
                        <a:pt x="224834" y="424316"/>
                        <a:pt x="228282" y="425700"/>
                      </a:cubicBezTo>
                      <a:cubicBezTo>
                        <a:pt x="231729" y="426392"/>
                        <a:pt x="234487" y="427777"/>
                        <a:pt x="237935" y="428468"/>
                      </a:cubicBezTo>
                      <a:cubicBezTo>
                        <a:pt x="241383" y="429853"/>
                        <a:pt x="244830" y="430545"/>
                        <a:pt x="248278" y="431929"/>
                      </a:cubicBezTo>
                      <a:cubicBezTo>
                        <a:pt x="255173" y="433313"/>
                        <a:pt x="262069" y="435390"/>
                        <a:pt x="268964" y="436774"/>
                      </a:cubicBezTo>
                      <a:lnTo>
                        <a:pt x="284763" y="439316"/>
                      </a:lnTo>
                      <a:lnTo>
                        <a:pt x="271646" y="438210"/>
                      </a:lnTo>
                      <a:cubicBezTo>
                        <a:pt x="265460" y="437510"/>
                        <a:pt x="258588" y="438209"/>
                        <a:pt x="251715" y="440307"/>
                      </a:cubicBezTo>
                      <a:cubicBezTo>
                        <a:pt x="248279" y="441706"/>
                        <a:pt x="244155" y="443104"/>
                        <a:pt x="241406" y="445202"/>
                      </a:cubicBezTo>
                      <a:cubicBezTo>
                        <a:pt x="237970" y="446601"/>
                        <a:pt x="234533" y="449397"/>
                        <a:pt x="231097" y="452195"/>
                      </a:cubicBezTo>
                      <a:cubicBezTo>
                        <a:pt x="220788" y="463383"/>
                        <a:pt x="209791" y="469676"/>
                        <a:pt x="200857" y="473872"/>
                      </a:cubicBezTo>
                      <a:cubicBezTo>
                        <a:pt x="196046" y="475970"/>
                        <a:pt x="192609" y="476669"/>
                        <a:pt x="189860" y="477368"/>
                      </a:cubicBezTo>
                      <a:cubicBezTo>
                        <a:pt x="187111" y="478067"/>
                        <a:pt x="185737" y="478068"/>
                        <a:pt x="185737" y="478068"/>
                      </a:cubicBezTo>
                      <a:cubicBezTo>
                        <a:pt x="185737" y="478068"/>
                        <a:pt x="189173" y="480865"/>
                        <a:pt x="195358" y="483661"/>
                      </a:cubicBezTo>
                      <a:cubicBezTo>
                        <a:pt x="201544" y="486458"/>
                        <a:pt x="210479" y="489955"/>
                        <a:pt x="220100" y="492752"/>
                      </a:cubicBezTo>
                      <a:cubicBezTo>
                        <a:pt x="224911" y="494150"/>
                        <a:pt x="229722" y="494850"/>
                        <a:pt x="235220" y="495549"/>
                      </a:cubicBezTo>
                      <a:cubicBezTo>
                        <a:pt x="240031" y="496248"/>
                        <a:pt x="245530" y="496248"/>
                        <a:pt x="251028" y="496248"/>
                      </a:cubicBezTo>
                      <a:cubicBezTo>
                        <a:pt x="253089" y="496248"/>
                        <a:pt x="255839" y="496248"/>
                        <a:pt x="258588" y="495549"/>
                      </a:cubicBezTo>
                      <a:cubicBezTo>
                        <a:pt x="260650" y="494850"/>
                        <a:pt x="263399" y="494849"/>
                        <a:pt x="265461" y="493451"/>
                      </a:cubicBezTo>
                      <a:cubicBezTo>
                        <a:pt x="270271" y="492053"/>
                        <a:pt x="274395" y="489955"/>
                        <a:pt x="278519" y="487158"/>
                      </a:cubicBezTo>
                      <a:cubicBezTo>
                        <a:pt x="290202" y="478067"/>
                        <a:pt x="295013" y="467578"/>
                        <a:pt x="297075" y="459188"/>
                      </a:cubicBezTo>
                      <a:cubicBezTo>
                        <a:pt x="298450" y="450796"/>
                        <a:pt x="297075" y="444503"/>
                        <a:pt x="295013" y="441007"/>
                      </a:cubicBezTo>
                      <a:lnTo>
                        <a:pt x="294099" y="440818"/>
                      </a:lnTo>
                      <a:lnTo>
                        <a:pt x="357098" y="450955"/>
                      </a:lnTo>
                      <a:lnTo>
                        <a:pt x="336511" y="457613"/>
                      </a:lnTo>
                      <a:cubicBezTo>
                        <a:pt x="333062" y="458996"/>
                        <a:pt x="329613" y="461070"/>
                        <a:pt x="326164" y="463837"/>
                      </a:cubicBezTo>
                      <a:cubicBezTo>
                        <a:pt x="323405" y="466603"/>
                        <a:pt x="319956" y="470061"/>
                        <a:pt x="317197" y="473519"/>
                      </a:cubicBezTo>
                      <a:cubicBezTo>
                        <a:pt x="308229" y="486659"/>
                        <a:pt x="297192" y="496341"/>
                        <a:pt x="288225" y="501874"/>
                      </a:cubicBezTo>
                      <a:cubicBezTo>
                        <a:pt x="279257" y="507407"/>
                        <a:pt x="273049" y="509481"/>
                        <a:pt x="273049" y="509481"/>
                      </a:cubicBezTo>
                      <a:cubicBezTo>
                        <a:pt x="273049" y="509481"/>
                        <a:pt x="277188" y="510865"/>
                        <a:pt x="284086" y="512939"/>
                      </a:cubicBezTo>
                      <a:cubicBezTo>
                        <a:pt x="291674" y="515014"/>
                        <a:pt x="301331" y="517089"/>
                        <a:pt x="312368" y="517780"/>
                      </a:cubicBezTo>
                      <a:cubicBezTo>
                        <a:pt x="315127" y="518472"/>
                        <a:pt x="317886" y="518472"/>
                        <a:pt x="320646" y="518472"/>
                      </a:cubicBezTo>
                      <a:cubicBezTo>
                        <a:pt x="323405" y="518472"/>
                        <a:pt x="326854" y="518472"/>
                        <a:pt x="329613" y="518472"/>
                      </a:cubicBezTo>
                      <a:cubicBezTo>
                        <a:pt x="335132" y="518472"/>
                        <a:pt x="340650" y="517780"/>
                        <a:pt x="346169" y="516397"/>
                      </a:cubicBezTo>
                      <a:cubicBezTo>
                        <a:pt x="348928" y="515706"/>
                        <a:pt x="351687" y="515014"/>
                        <a:pt x="354446" y="514322"/>
                      </a:cubicBezTo>
                      <a:cubicBezTo>
                        <a:pt x="357206" y="512939"/>
                        <a:pt x="359275" y="512248"/>
                        <a:pt x="362034" y="510864"/>
                      </a:cubicBezTo>
                      <a:cubicBezTo>
                        <a:pt x="366863" y="508098"/>
                        <a:pt x="371002" y="505332"/>
                        <a:pt x="374451" y="501182"/>
                      </a:cubicBezTo>
                      <a:cubicBezTo>
                        <a:pt x="379969" y="495650"/>
                        <a:pt x="383418" y="489426"/>
                        <a:pt x="385488" y="483893"/>
                      </a:cubicBezTo>
                      <a:cubicBezTo>
                        <a:pt x="387557" y="478360"/>
                        <a:pt x="388937" y="472827"/>
                        <a:pt x="388937" y="468678"/>
                      </a:cubicBezTo>
                      <a:lnTo>
                        <a:pt x="383622" y="452692"/>
                      </a:lnTo>
                      <a:lnTo>
                        <a:pt x="407560" y="452693"/>
                      </a:lnTo>
                      <a:cubicBezTo>
                        <a:pt x="415835" y="452692"/>
                        <a:pt x="424109" y="451308"/>
                        <a:pt x="432384" y="449924"/>
                      </a:cubicBezTo>
                      <a:lnTo>
                        <a:pt x="446802" y="447914"/>
                      </a:lnTo>
                      <a:lnTo>
                        <a:pt x="436187" y="452559"/>
                      </a:lnTo>
                      <a:cubicBezTo>
                        <a:pt x="432758" y="454616"/>
                        <a:pt x="429329" y="456673"/>
                        <a:pt x="425901" y="458731"/>
                      </a:cubicBezTo>
                      <a:cubicBezTo>
                        <a:pt x="419044" y="463531"/>
                        <a:pt x="412872" y="471075"/>
                        <a:pt x="408758" y="479990"/>
                      </a:cubicBezTo>
                      <a:cubicBezTo>
                        <a:pt x="401215" y="495078"/>
                        <a:pt x="390929" y="507422"/>
                        <a:pt x="382700" y="514281"/>
                      </a:cubicBezTo>
                      <a:cubicBezTo>
                        <a:pt x="374471" y="521824"/>
                        <a:pt x="368300" y="525253"/>
                        <a:pt x="368300" y="525253"/>
                      </a:cubicBezTo>
                      <a:cubicBezTo>
                        <a:pt x="368300" y="525253"/>
                        <a:pt x="373100" y="525939"/>
                        <a:pt x="380643" y="527311"/>
                      </a:cubicBezTo>
                      <a:cubicBezTo>
                        <a:pt x="384757" y="527310"/>
                        <a:pt x="389557" y="527997"/>
                        <a:pt x="395043" y="527996"/>
                      </a:cubicBezTo>
                      <a:cubicBezTo>
                        <a:pt x="399843" y="527997"/>
                        <a:pt x="405329" y="527311"/>
                        <a:pt x="411500" y="527310"/>
                      </a:cubicBezTo>
                      <a:cubicBezTo>
                        <a:pt x="417672" y="526625"/>
                        <a:pt x="423158" y="525253"/>
                        <a:pt x="429330" y="524567"/>
                      </a:cubicBezTo>
                      <a:cubicBezTo>
                        <a:pt x="435501" y="523196"/>
                        <a:pt x="441673" y="521139"/>
                        <a:pt x="447158" y="519081"/>
                      </a:cubicBezTo>
                      <a:cubicBezTo>
                        <a:pt x="452644" y="516338"/>
                        <a:pt x="458130" y="513595"/>
                        <a:pt x="462244" y="510166"/>
                      </a:cubicBezTo>
                      <a:cubicBezTo>
                        <a:pt x="467045" y="506737"/>
                        <a:pt x="470473" y="502622"/>
                        <a:pt x="473902" y="497821"/>
                      </a:cubicBezTo>
                      <a:cubicBezTo>
                        <a:pt x="482816" y="482734"/>
                        <a:pt x="484188" y="470389"/>
                        <a:pt x="482816" y="460788"/>
                      </a:cubicBezTo>
                      <a:lnTo>
                        <a:pt x="473546" y="442908"/>
                      </a:lnTo>
                      <a:lnTo>
                        <a:pt x="537223" y="429052"/>
                      </a:lnTo>
                      <a:lnTo>
                        <a:pt x="527520" y="435590"/>
                      </a:lnTo>
                      <a:cubicBezTo>
                        <a:pt x="524090" y="438363"/>
                        <a:pt x="520660" y="441136"/>
                        <a:pt x="517916" y="444603"/>
                      </a:cubicBezTo>
                      <a:cubicBezTo>
                        <a:pt x="511743" y="450842"/>
                        <a:pt x="506255" y="459162"/>
                        <a:pt x="503511" y="469561"/>
                      </a:cubicBezTo>
                      <a:cubicBezTo>
                        <a:pt x="499396" y="487586"/>
                        <a:pt x="490478" y="502145"/>
                        <a:pt x="483619" y="511851"/>
                      </a:cubicBezTo>
                      <a:cubicBezTo>
                        <a:pt x="476073" y="520864"/>
                        <a:pt x="469899" y="526410"/>
                        <a:pt x="469899" y="526410"/>
                      </a:cubicBezTo>
                      <a:cubicBezTo>
                        <a:pt x="469899" y="526410"/>
                        <a:pt x="475387" y="526410"/>
                        <a:pt x="483618" y="525716"/>
                      </a:cubicBezTo>
                      <a:cubicBezTo>
                        <a:pt x="487734" y="525023"/>
                        <a:pt x="493222" y="524330"/>
                        <a:pt x="498710" y="523636"/>
                      </a:cubicBezTo>
                      <a:cubicBezTo>
                        <a:pt x="504197" y="522250"/>
                        <a:pt x="510371" y="520864"/>
                        <a:pt x="516545" y="519477"/>
                      </a:cubicBezTo>
                      <a:cubicBezTo>
                        <a:pt x="540553" y="512544"/>
                        <a:pt x="567991" y="497985"/>
                        <a:pt x="576223" y="475800"/>
                      </a:cubicBezTo>
                      <a:cubicBezTo>
                        <a:pt x="579652" y="466788"/>
                        <a:pt x="581024" y="459162"/>
                        <a:pt x="581024" y="452229"/>
                      </a:cubicBezTo>
                      <a:cubicBezTo>
                        <a:pt x="581025" y="445296"/>
                        <a:pt x="579652" y="439057"/>
                        <a:pt x="578281" y="434204"/>
                      </a:cubicBezTo>
                      <a:lnTo>
                        <a:pt x="566875" y="420481"/>
                      </a:lnTo>
                      <a:lnTo>
                        <a:pt x="603388" y="405542"/>
                      </a:lnTo>
                      <a:lnTo>
                        <a:pt x="624546" y="392775"/>
                      </a:lnTo>
                      <a:lnTo>
                        <a:pt x="619362" y="397961"/>
                      </a:lnTo>
                      <a:cubicBezTo>
                        <a:pt x="615886" y="401439"/>
                        <a:pt x="613106" y="405613"/>
                        <a:pt x="610325" y="409786"/>
                      </a:cubicBezTo>
                      <a:cubicBezTo>
                        <a:pt x="605459" y="417437"/>
                        <a:pt x="601983" y="427870"/>
                        <a:pt x="601288" y="438999"/>
                      </a:cubicBezTo>
                      <a:cubicBezTo>
                        <a:pt x="600592" y="449433"/>
                        <a:pt x="598507" y="458475"/>
                        <a:pt x="596421" y="466126"/>
                      </a:cubicBezTo>
                      <a:cubicBezTo>
                        <a:pt x="595031" y="470299"/>
                        <a:pt x="593641" y="474472"/>
                        <a:pt x="592250" y="477950"/>
                      </a:cubicBezTo>
                      <a:cubicBezTo>
                        <a:pt x="590860" y="481428"/>
                        <a:pt x="589470" y="484211"/>
                        <a:pt x="588079" y="487688"/>
                      </a:cubicBezTo>
                      <a:cubicBezTo>
                        <a:pt x="581823" y="498817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504381"/>
                        <a:pt x="590860" y="501599"/>
                      </a:cubicBezTo>
                      <a:cubicBezTo>
                        <a:pt x="599897" y="499513"/>
                        <a:pt x="611715" y="494644"/>
                        <a:pt x="624229" y="488383"/>
                      </a:cubicBezTo>
                      <a:cubicBezTo>
                        <a:pt x="636742" y="482124"/>
                        <a:pt x="649950" y="473777"/>
                        <a:pt x="659683" y="464039"/>
                      </a:cubicBezTo>
                      <a:cubicBezTo>
                        <a:pt x="664549" y="459170"/>
                        <a:pt x="668720" y="453606"/>
                        <a:pt x="672196" y="447346"/>
                      </a:cubicBezTo>
                      <a:cubicBezTo>
                        <a:pt x="675672" y="441782"/>
                        <a:pt x="677758" y="435521"/>
                        <a:pt x="679148" y="429957"/>
                      </a:cubicBezTo>
                      <a:cubicBezTo>
                        <a:pt x="682624" y="409786"/>
                        <a:pt x="677758" y="395179"/>
                        <a:pt x="672196" y="386137"/>
                      </a:cubicBezTo>
                      <a:lnTo>
                        <a:pt x="655738" y="372719"/>
                      </a:lnTo>
                      <a:lnTo>
                        <a:pt x="711096" y="331649"/>
                      </a:lnTo>
                      <a:lnTo>
                        <a:pt x="705624" y="340115"/>
                      </a:lnTo>
                      <a:cubicBezTo>
                        <a:pt x="703552" y="344263"/>
                        <a:pt x="701480" y="349103"/>
                        <a:pt x="699407" y="353943"/>
                      </a:cubicBezTo>
                      <a:cubicBezTo>
                        <a:pt x="695953" y="363624"/>
                        <a:pt x="693881" y="373995"/>
                        <a:pt x="695954" y="386441"/>
                      </a:cubicBezTo>
                      <a:cubicBezTo>
                        <a:pt x="699407" y="407185"/>
                        <a:pt x="695954" y="425854"/>
                        <a:pt x="692500" y="438991"/>
                      </a:cubicBezTo>
                      <a:cubicBezTo>
                        <a:pt x="690427" y="445906"/>
                        <a:pt x="688355" y="450746"/>
                        <a:pt x="686974" y="454203"/>
                      </a:cubicBezTo>
                      <a:cubicBezTo>
                        <a:pt x="685592" y="458351"/>
                        <a:pt x="684211" y="459734"/>
                        <a:pt x="684211" y="459734"/>
                      </a:cubicBezTo>
                      <a:cubicBezTo>
                        <a:pt x="684211" y="459734"/>
                        <a:pt x="689737" y="457660"/>
                        <a:pt x="698716" y="453511"/>
                      </a:cubicBezTo>
                      <a:cubicBezTo>
                        <a:pt x="702861" y="450745"/>
                        <a:pt x="708387" y="447980"/>
                        <a:pt x="713913" y="444522"/>
                      </a:cubicBezTo>
                      <a:cubicBezTo>
                        <a:pt x="716676" y="442448"/>
                        <a:pt x="719439" y="441065"/>
                        <a:pt x="722202" y="438991"/>
                      </a:cubicBezTo>
                      <a:cubicBezTo>
                        <a:pt x="724965" y="436917"/>
                        <a:pt x="727728" y="434842"/>
                        <a:pt x="730491" y="432077"/>
                      </a:cubicBezTo>
                      <a:cubicBezTo>
                        <a:pt x="742234" y="423088"/>
                        <a:pt x="753286" y="411333"/>
                        <a:pt x="761574" y="398887"/>
                      </a:cubicBezTo>
                      <a:cubicBezTo>
                        <a:pt x="765719" y="392664"/>
                        <a:pt x="769173" y="385750"/>
                        <a:pt x="771245" y="379527"/>
                      </a:cubicBezTo>
                      <a:cubicBezTo>
                        <a:pt x="774008" y="372613"/>
                        <a:pt x="774699" y="365698"/>
                        <a:pt x="774699" y="359475"/>
                      </a:cubicBezTo>
                      <a:cubicBezTo>
                        <a:pt x="774008" y="338040"/>
                        <a:pt x="765719" y="324211"/>
                        <a:pt x="757430" y="315914"/>
                      </a:cubicBezTo>
                      <a:lnTo>
                        <a:pt x="739589" y="306985"/>
                      </a:lnTo>
                      <a:lnTo>
                        <a:pt x="759222" y="287278"/>
                      </a:lnTo>
                      <a:cubicBezTo>
                        <a:pt x="764049" y="281049"/>
                        <a:pt x="768876" y="274820"/>
                        <a:pt x="773013" y="268591"/>
                      </a:cubicBezTo>
                      <a:lnTo>
                        <a:pt x="781967" y="256292"/>
                      </a:lnTo>
                      <a:lnTo>
                        <a:pt x="778720" y="265907"/>
                      </a:lnTo>
                      <a:cubicBezTo>
                        <a:pt x="776617" y="270752"/>
                        <a:pt x="775916" y="275597"/>
                        <a:pt x="775214" y="281135"/>
                      </a:cubicBezTo>
                      <a:cubicBezTo>
                        <a:pt x="773111" y="291517"/>
                        <a:pt x="773812" y="303284"/>
                        <a:pt x="778720" y="315742"/>
                      </a:cubicBezTo>
                      <a:cubicBezTo>
                        <a:pt x="786433" y="336507"/>
                        <a:pt x="787835" y="356579"/>
                        <a:pt x="786433" y="371114"/>
                      </a:cubicBezTo>
                      <a:cubicBezTo>
                        <a:pt x="785732" y="378036"/>
                        <a:pt x="784329" y="384265"/>
                        <a:pt x="783628" y="388418"/>
                      </a:cubicBezTo>
                      <a:cubicBezTo>
                        <a:pt x="783628" y="390495"/>
                        <a:pt x="782927" y="391879"/>
                        <a:pt x="782927" y="393263"/>
                      </a:cubicBezTo>
                      <a:cubicBezTo>
                        <a:pt x="782226" y="393956"/>
                        <a:pt x="782226" y="394647"/>
                        <a:pt x="782226" y="394647"/>
                      </a:cubicBezTo>
                      <a:cubicBezTo>
                        <a:pt x="782226" y="394647"/>
                        <a:pt x="783628" y="393955"/>
                        <a:pt x="785732" y="391879"/>
                      </a:cubicBezTo>
                      <a:cubicBezTo>
                        <a:pt x="788536" y="390495"/>
                        <a:pt x="792042" y="387726"/>
                        <a:pt x="795548" y="384265"/>
                      </a:cubicBezTo>
                      <a:cubicBezTo>
                        <a:pt x="797651" y="382881"/>
                        <a:pt x="800456" y="380805"/>
                        <a:pt x="802559" y="378728"/>
                      </a:cubicBezTo>
                      <a:cubicBezTo>
                        <a:pt x="803962" y="377344"/>
                        <a:pt x="804663" y="376652"/>
                        <a:pt x="806065" y="375267"/>
                      </a:cubicBezTo>
                      <a:cubicBezTo>
                        <a:pt x="807467" y="374575"/>
                        <a:pt x="808869" y="373191"/>
                        <a:pt x="809571" y="371806"/>
                      </a:cubicBezTo>
                      <a:cubicBezTo>
                        <a:pt x="814479" y="366961"/>
                        <a:pt x="820088" y="361425"/>
                        <a:pt x="824996" y="355887"/>
                      </a:cubicBezTo>
                      <a:cubicBezTo>
                        <a:pt x="829904" y="349658"/>
                        <a:pt x="834812" y="342736"/>
                        <a:pt x="839720" y="335815"/>
                      </a:cubicBezTo>
                      <a:cubicBezTo>
                        <a:pt x="843927" y="328893"/>
                        <a:pt x="847433" y="321279"/>
                        <a:pt x="850938" y="313666"/>
                      </a:cubicBezTo>
                      <a:cubicBezTo>
                        <a:pt x="852341" y="310205"/>
                        <a:pt x="853042" y="306744"/>
                        <a:pt x="854444" y="302591"/>
                      </a:cubicBezTo>
                      <a:cubicBezTo>
                        <a:pt x="855146" y="299131"/>
                        <a:pt x="855847" y="294978"/>
                        <a:pt x="856548" y="291517"/>
                      </a:cubicBezTo>
                      <a:cubicBezTo>
                        <a:pt x="856548" y="287364"/>
                        <a:pt x="857249" y="283903"/>
                        <a:pt x="856548" y="280442"/>
                      </a:cubicBezTo>
                      <a:cubicBezTo>
                        <a:pt x="856548" y="276982"/>
                        <a:pt x="855847" y="273521"/>
                        <a:pt x="855146" y="270060"/>
                      </a:cubicBezTo>
                      <a:cubicBezTo>
                        <a:pt x="849536" y="247911"/>
                        <a:pt x="838318" y="235453"/>
                        <a:pt x="827801" y="228531"/>
                      </a:cubicBezTo>
                      <a:cubicBezTo>
                        <a:pt x="822191" y="225070"/>
                        <a:pt x="817283" y="223686"/>
                        <a:pt x="812375" y="222302"/>
                      </a:cubicBezTo>
                      <a:lnTo>
                        <a:pt x="803249" y="222302"/>
                      </a:lnTo>
                      <a:lnTo>
                        <a:pt x="828865" y="180001"/>
                      </a:lnTo>
                      <a:lnTo>
                        <a:pt x="841559" y="151101"/>
                      </a:lnTo>
                      <a:lnTo>
                        <a:pt x="839585" y="181515"/>
                      </a:lnTo>
                      <a:cubicBezTo>
                        <a:pt x="840971" y="193353"/>
                        <a:pt x="844436" y="205192"/>
                        <a:pt x="852058" y="217030"/>
                      </a:cubicBezTo>
                      <a:cubicBezTo>
                        <a:pt x="858295" y="226780"/>
                        <a:pt x="862453" y="236529"/>
                        <a:pt x="865917" y="246278"/>
                      </a:cubicBezTo>
                      <a:cubicBezTo>
                        <a:pt x="867996" y="250457"/>
                        <a:pt x="869382" y="255331"/>
                        <a:pt x="870075" y="259509"/>
                      </a:cubicBezTo>
                      <a:cubicBezTo>
                        <a:pt x="871461" y="264384"/>
                        <a:pt x="872154" y="268562"/>
                        <a:pt x="872847" y="272044"/>
                      </a:cubicBezTo>
                      <a:cubicBezTo>
                        <a:pt x="873540" y="279704"/>
                        <a:pt x="874233" y="285972"/>
                        <a:pt x="874233" y="290846"/>
                      </a:cubicBezTo>
                      <a:cubicBezTo>
                        <a:pt x="874233" y="292936"/>
                        <a:pt x="874233" y="295024"/>
                        <a:pt x="874233" y="295721"/>
                      </a:cubicBezTo>
                      <a:cubicBezTo>
                        <a:pt x="874233" y="297114"/>
                        <a:pt x="873540" y="297810"/>
                        <a:pt x="873540" y="297810"/>
                      </a:cubicBezTo>
                      <a:cubicBezTo>
                        <a:pt x="873540" y="297810"/>
                        <a:pt x="874926" y="296417"/>
                        <a:pt x="877005" y="294328"/>
                      </a:cubicBezTo>
                      <a:cubicBezTo>
                        <a:pt x="879084" y="291543"/>
                        <a:pt x="881855" y="288061"/>
                        <a:pt x="885320" y="283883"/>
                      </a:cubicBezTo>
                      <a:cubicBezTo>
                        <a:pt x="892250" y="274830"/>
                        <a:pt x="901258" y="261599"/>
                        <a:pt x="908188" y="246278"/>
                      </a:cubicBezTo>
                      <a:cubicBezTo>
                        <a:pt x="912346" y="238618"/>
                        <a:pt x="915811" y="230958"/>
                        <a:pt x="918582" y="222602"/>
                      </a:cubicBezTo>
                      <a:cubicBezTo>
                        <a:pt x="921354" y="214245"/>
                        <a:pt x="923433" y="205192"/>
                        <a:pt x="924126" y="196836"/>
                      </a:cubicBezTo>
                      <a:cubicBezTo>
                        <a:pt x="925512" y="188479"/>
                        <a:pt x="925512" y="180122"/>
                        <a:pt x="924819" y="172463"/>
                      </a:cubicBezTo>
                      <a:cubicBezTo>
                        <a:pt x="924819" y="170373"/>
                        <a:pt x="924126" y="168284"/>
                        <a:pt x="924126" y="166195"/>
                      </a:cubicBezTo>
                      <a:cubicBezTo>
                        <a:pt x="923433" y="164106"/>
                        <a:pt x="922740" y="162713"/>
                        <a:pt x="922047" y="160624"/>
                      </a:cubicBezTo>
                      <a:cubicBezTo>
                        <a:pt x="921354" y="157142"/>
                        <a:pt x="919968" y="153660"/>
                        <a:pt x="917889" y="150179"/>
                      </a:cubicBezTo>
                      <a:cubicBezTo>
                        <a:pt x="906802" y="128591"/>
                        <a:pt x="892250" y="118841"/>
                        <a:pt x="879777" y="114663"/>
                      </a:cubicBezTo>
                      <a:cubicBezTo>
                        <a:pt x="873540" y="112574"/>
                        <a:pt x="867823" y="111878"/>
                        <a:pt x="863059" y="112052"/>
                      </a:cubicBezTo>
                      <a:lnTo>
                        <a:pt x="857921" y="113272"/>
                      </a:lnTo>
                      <a:lnTo>
                        <a:pt x="861963" y="101100"/>
                      </a:lnTo>
                      <a:cubicBezTo>
                        <a:pt x="863342" y="99024"/>
                        <a:pt x="864032" y="96947"/>
                        <a:pt x="864721" y="94179"/>
                      </a:cubicBezTo>
                      <a:cubicBezTo>
                        <a:pt x="865411" y="92102"/>
                        <a:pt x="866100" y="90026"/>
                        <a:pt x="866790" y="87950"/>
                      </a:cubicBezTo>
                      <a:cubicBezTo>
                        <a:pt x="869548" y="78952"/>
                        <a:pt x="871616" y="71339"/>
                        <a:pt x="873685" y="63726"/>
                      </a:cubicBezTo>
                      <a:cubicBezTo>
                        <a:pt x="874375" y="60265"/>
                        <a:pt x="875064" y="56805"/>
                        <a:pt x="875754" y="53344"/>
                      </a:cubicBezTo>
                      <a:cubicBezTo>
                        <a:pt x="876443" y="51960"/>
                        <a:pt x="876443" y="49884"/>
                        <a:pt x="877133" y="48499"/>
                      </a:cubicBezTo>
                      <a:cubicBezTo>
                        <a:pt x="877133" y="47115"/>
                        <a:pt x="877822" y="45731"/>
                        <a:pt x="877822" y="44347"/>
                      </a:cubicBezTo>
                      <a:cubicBezTo>
                        <a:pt x="879201" y="38118"/>
                        <a:pt x="879891" y="33273"/>
                        <a:pt x="880580" y="29120"/>
                      </a:cubicBezTo>
                      <a:cubicBezTo>
                        <a:pt x="881270" y="25660"/>
                        <a:pt x="881270" y="22199"/>
                        <a:pt x="881959" y="20123"/>
                      </a:cubicBezTo>
                      <a:cubicBezTo>
                        <a:pt x="881959" y="18047"/>
                        <a:pt x="881959" y="17354"/>
                        <a:pt x="881959" y="17354"/>
                      </a:cubicBezTo>
                      <a:cubicBezTo>
                        <a:pt x="882649" y="8357"/>
                        <a:pt x="877822" y="744"/>
                        <a:pt x="870237" y="52"/>
                      </a:cubicBezTo>
                      <a:cubicBezTo>
                        <a:pt x="862652" y="-640"/>
                        <a:pt x="855757" y="5588"/>
                        <a:pt x="854378" y="13894"/>
                      </a:cubicBezTo>
                      <a:cubicBezTo>
                        <a:pt x="854378" y="13894"/>
                        <a:pt x="854378" y="14586"/>
                        <a:pt x="854378" y="16662"/>
                      </a:cubicBezTo>
                      <a:cubicBezTo>
                        <a:pt x="854378" y="18739"/>
                        <a:pt x="853688" y="21507"/>
                        <a:pt x="852999" y="25660"/>
                      </a:cubicBezTo>
                      <a:cubicBezTo>
                        <a:pt x="852999" y="29120"/>
                        <a:pt x="852309" y="33965"/>
                        <a:pt x="851620" y="39502"/>
                      </a:cubicBezTo>
                      <a:cubicBezTo>
                        <a:pt x="850930" y="40886"/>
                        <a:pt x="850930" y="42270"/>
                        <a:pt x="850930" y="43655"/>
                      </a:cubicBezTo>
                      <a:cubicBezTo>
                        <a:pt x="850241" y="45039"/>
                        <a:pt x="850241" y="47115"/>
                        <a:pt x="850241" y="48499"/>
                      </a:cubicBezTo>
                      <a:cubicBezTo>
                        <a:pt x="849551" y="51268"/>
                        <a:pt x="848862" y="54728"/>
                        <a:pt x="848172" y="58189"/>
                      </a:cubicBezTo>
                      <a:cubicBezTo>
                        <a:pt x="847483" y="65802"/>
                        <a:pt x="845414" y="73416"/>
                        <a:pt x="844035" y="81721"/>
                      </a:cubicBezTo>
                      <a:cubicBezTo>
                        <a:pt x="843346" y="83797"/>
                        <a:pt x="842656" y="85874"/>
                        <a:pt x="842656" y="87950"/>
                      </a:cubicBezTo>
                      <a:cubicBezTo>
                        <a:pt x="841966" y="90718"/>
                        <a:pt x="841277" y="92794"/>
                        <a:pt x="840587" y="94871"/>
                      </a:cubicBezTo>
                      <a:lnTo>
                        <a:pt x="837178" y="108559"/>
                      </a:lnTo>
                      <a:lnTo>
                        <a:pt x="819461" y="97150"/>
                      </a:lnTo>
                      <a:cubicBezTo>
                        <a:pt x="807019" y="93022"/>
                        <a:pt x="790430" y="93022"/>
                        <a:pt x="769694" y="97838"/>
                      </a:cubicBezTo>
                      <a:cubicBezTo>
                        <a:pt x="766238" y="98526"/>
                        <a:pt x="763473" y="99901"/>
                        <a:pt x="760017" y="100590"/>
                      </a:cubicBezTo>
                      <a:cubicBezTo>
                        <a:pt x="758634" y="101277"/>
                        <a:pt x="757252" y="101965"/>
                        <a:pt x="755870" y="102653"/>
                      </a:cubicBezTo>
                      <a:cubicBezTo>
                        <a:pt x="754487" y="103341"/>
                        <a:pt x="753105" y="104029"/>
                        <a:pt x="751722" y="104717"/>
                      </a:cubicBezTo>
                      <a:cubicBezTo>
                        <a:pt x="746884" y="107468"/>
                        <a:pt x="742045" y="111596"/>
                        <a:pt x="737898" y="115036"/>
                      </a:cubicBezTo>
                      <a:cubicBezTo>
                        <a:pt x="733060" y="119163"/>
                        <a:pt x="729604" y="123291"/>
                        <a:pt x="726147" y="128106"/>
                      </a:cubicBezTo>
                      <a:cubicBezTo>
                        <a:pt x="722692" y="132233"/>
                        <a:pt x="719235" y="137049"/>
                        <a:pt x="716471" y="141177"/>
                      </a:cubicBezTo>
                      <a:cubicBezTo>
                        <a:pt x="710250" y="150119"/>
                        <a:pt x="706102" y="159062"/>
                        <a:pt x="703338" y="165253"/>
                      </a:cubicBezTo>
                      <a:cubicBezTo>
                        <a:pt x="701264" y="168005"/>
                        <a:pt x="700573" y="170757"/>
                        <a:pt x="699190" y="172820"/>
                      </a:cubicBezTo>
                      <a:cubicBezTo>
                        <a:pt x="698499" y="174884"/>
                        <a:pt x="698499" y="175572"/>
                        <a:pt x="698499" y="175572"/>
                      </a:cubicBezTo>
                      <a:cubicBezTo>
                        <a:pt x="698499" y="175572"/>
                        <a:pt x="698499" y="175572"/>
                        <a:pt x="699190" y="175572"/>
                      </a:cubicBezTo>
                      <a:cubicBezTo>
                        <a:pt x="700573" y="175572"/>
                        <a:pt x="701955" y="174884"/>
                        <a:pt x="703338" y="174885"/>
                      </a:cubicBezTo>
                      <a:cubicBezTo>
                        <a:pt x="706794" y="174196"/>
                        <a:pt x="711632" y="173509"/>
                        <a:pt x="718544" y="172820"/>
                      </a:cubicBezTo>
                      <a:cubicBezTo>
                        <a:pt x="721309" y="172821"/>
                        <a:pt x="724765" y="172132"/>
                        <a:pt x="728912" y="172133"/>
                      </a:cubicBezTo>
                      <a:cubicBezTo>
                        <a:pt x="733060" y="172133"/>
                        <a:pt x="737207" y="171445"/>
                        <a:pt x="741354" y="171445"/>
                      </a:cubicBezTo>
                      <a:cubicBezTo>
                        <a:pt x="750340" y="171445"/>
                        <a:pt x="760708" y="171445"/>
                        <a:pt x="771768" y="172821"/>
                      </a:cubicBezTo>
                      <a:cubicBezTo>
                        <a:pt x="784900" y="174196"/>
                        <a:pt x="796651" y="170757"/>
                        <a:pt x="805637" y="165254"/>
                      </a:cubicBezTo>
                      <a:lnTo>
                        <a:pt x="821660" y="150756"/>
                      </a:lnTo>
                      <a:lnTo>
                        <a:pt x="813696" y="172387"/>
                      </a:lnTo>
                      <a:lnTo>
                        <a:pt x="790283" y="210142"/>
                      </a:lnTo>
                      <a:lnTo>
                        <a:pt x="788919" y="207411"/>
                      </a:lnTo>
                      <a:cubicBezTo>
                        <a:pt x="786160" y="203957"/>
                        <a:pt x="782021" y="200503"/>
                        <a:pt x="776501" y="197739"/>
                      </a:cubicBezTo>
                      <a:cubicBezTo>
                        <a:pt x="765463" y="190830"/>
                        <a:pt x="750285" y="186685"/>
                        <a:pt x="729588" y="186685"/>
                      </a:cubicBezTo>
                      <a:cubicBezTo>
                        <a:pt x="726829" y="186685"/>
                        <a:pt x="724069" y="187376"/>
                        <a:pt x="720620" y="187376"/>
                      </a:cubicBezTo>
                      <a:cubicBezTo>
                        <a:pt x="717860" y="188067"/>
                        <a:pt x="715101" y="188758"/>
                        <a:pt x="712341" y="189448"/>
                      </a:cubicBezTo>
                      <a:cubicBezTo>
                        <a:pt x="709581" y="190139"/>
                        <a:pt x="706822" y="191521"/>
                        <a:pt x="704062" y="192212"/>
                      </a:cubicBezTo>
                      <a:cubicBezTo>
                        <a:pt x="701303" y="193594"/>
                        <a:pt x="699233" y="194976"/>
                        <a:pt x="696473" y="196357"/>
                      </a:cubicBezTo>
                      <a:cubicBezTo>
                        <a:pt x="691644" y="199121"/>
                        <a:pt x="686815" y="201884"/>
                        <a:pt x="682675" y="205338"/>
                      </a:cubicBezTo>
                      <a:cubicBezTo>
                        <a:pt x="678536" y="208793"/>
                        <a:pt x="674397" y="212247"/>
                        <a:pt x="670947" y="215701"/>
                      </a:cubicBezTo>
                      <a:cubicBezTo>
                        <a:pt x="666808" y="219847"/>
                        <a:pt x="664048" y="223301"/>
                        <a:pt x="660599" y="226755"/>
                      </a:cubicBezTo>
                      <a:cubicBezTo>
                        <a:pt x="659909" y="227446"/>
                        <a:pt x="659219" y="228137"/>
                        <a:pt x="658529" y="228828"/>
                      </a:cubicBezTo>
                      <a:cubicBezTo>
                        <a:pt x="657839" y="229518"/>
                        <a:pt x="657149" y="230209"/>
                        <a:pt x="656459" y="231591"/>
                      </a:cubicBezTo>
                      <a:cubicBezTo>
                        <a:pt x="655079" y="232973"/>
                        <a:pt x="654390" y="234355"/>
                        <a:pt x="653010" y="235736"/>
                      </a:cubicBezTo>
                      <a:cubicBezTo>
                        <a:pt x="650940" y="238500"/>
                        <a:pt x="648870" y="240572"/>
                        <a:pt x="648181" y="241954"/>
                      </a:cubicBezTo>
                      <a:cubicBezTo>
                        <a:pt x="646801" y="243336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4718"/>
                        <a:pt x="647491" y="244717"/>
                      </a:cubicBezTo>
                      <a:cubicBezTo>
                        <a:pt x="648180" y="244718"/>
                        <a:pt x="649560" y="244718"/>
                        <a:pt x="650940" y="244717"/>
                      </a:cubicBezTo>
                      <a:cubicBezTo>
                        <a:pt x="654390" y="244718"/>
                        <a:pt x="659219" y="245408"/>
                        <a:pt x="665428" y="246099"/>
                      </a:cubicBezTo>
                      <a:cubicBezTo>
                        <a:pt x="677846" y="247481"/>
                        <a:pt x="694404" y="250244"/>
                        <a:pt x="715101" y="257153"/>
                      </a:cubicBezTo>
                      <a:cubicBezTo>
                        <a:pt x="726829" y="261298"/>
                        <a:pt x="737867" y="260607"/>
                        <a:pt x="748216" y="257844"/>
                      </a:cubicBezTo>
                      <a:cubicBezTo>
                        <a:pt x="753045" y="256462"/>
                        <a:pt x="757184" y="254390"/>
                        <a:pt x="762013" y="251626"/>
                      </a:cubicBezTo>
                      <a:lnTo>
                        <a:pt x="763534" y="250484"/>
                      </a:lnTo>
                      <a:lnTo>
                        <a:pt x="758533" y="256825"/>
                      </a:lnTo>
                      <a:cubicBezTo>
                        <a:pt x="753706" y="262362"/>
                        <a:pt x="748879" y="267899"/>
                        <a:pt x="743363" y="273436"/>
                      </a:cubicBezTo>
                      <a:lnTo>
                        <a:pt x="725066" y="293026"/>
                      </a:lnTo>
                      <a:lnTo>
                        <a:pt x="716237" y="277129"/>
                      </a:lnTo>
                      <a:cubicBezTo>
                        <a:pt x="707955" y="269439"/>
                        <a:pt x="694150" y="261749"/>
                        <a:pt x="675515" y="258254"/>
                      </a:cubicBezTo>
                      <a:cubicBezTo>
                        <a:pt x="652047" y="253360"/>
                        <a:pt x="631341" y="263147"/>
                        <a:pt x="614776" y="273634"/>
                      </a:cubicBezTo>
                      <a:cubicBezTo>
                        <a:pt x="612705" y="275032"/>
                        <a:pt x="610634" y="276430"/>
                        <a:pt x="608564" y="277828"/>
                      </a:cubicBezTo>
                      <a:cubicBezTo>
                        <a:pt x="606493" y="279226"/>
                        <a:pt x="605112" y="280624"/>
                        <a:pt x="603042" y="282022"/>
                      </a:cubicBezTo>
                      <a:cubicBezTo>
                        <a:pt x="599591" y="284120"/>
                        <a:pt x="596830" y="286916"/>
                        <a:pt x="594069" y="289013"/>
                      </a:cubicBezTo>
                      <a:cubicBezTo>
                        <a:pt x="588547" y="293208"/>
                        <a:pt x="585786" y="296004"/>
                        <a:pt x="585786" y="296004"/>
                      </a:cubicBezTo>
                      <a:cubicBezTo>
                        <a:pt x="585786" y="296004"/>
                        <a:pt x="587167" y="296004"/>
                        <a:pt x="590618" y="297402"/>
                      </a:cubicBezTo>
                      <a:cubicBezTo>
                        <a:pt x="593379" y="298101"/>
                        <a:pt x="598210" y="299500"/>
                        <a:pt x="603732" y="300898"/>
                      </a:cubicBezTo>
                      <a:cubicBezTo>
                        <a:pt x="614085" y="304393"/>
                        <a:pt x="629960" y="311384"/>
                        <a:pt x="647216" y="321171"/>
                      </a:cubicBezTo>
                      <a:cubicBezTo>
                        <a:pt x="657569" y="327463"/>
                        <a:pt x="668612" y="329560"/>
                        <a:pt x="678276" y="328162"/>
                      </a:cubicBezTo>
                      <a:cubicBezTo>
                        <a:pt x="683107" y="328162"/>
                        <a:pt x="687248" y="326764"/>
                        <a:pt x="692080" y="325366"/>
                      </a:cubicBezTo>
                      <a:lnTo>
                        <a:pt x="693257" y="324836"/>
                      </a:lnTo>
                      <a:lnTo>
                        <a:pt x="678288" y="339099"/>
                      </a:lnTo>
                      <a:lnTo>
                        <a:pt x="647358" y="360717"/>
                      </a:lnTo>
                      <a:lnTo>
                        <a:pt x="641686" y="342568"/>
                      </a:lnTo>
                      <a:cubicBezTo>
                        <a:pt x="635468" y="333587"/>
                        <a:pt x="623722" y="323915"/>
                        <a:pt x="607830" y="317007"/>
                      </a:cubicBezTo>
                      <a:cubicBezTo>
                        <a:pt x="586411" y="307335"/>
                        <a:pt x="564992" y="312861"/>
                        <a:pt x="547719" y="319770"/>
                      </a:cubicBezTo>
                      <a:cubicBezTo>
                        <a:pt x="538737" y="322534"/>
                        <a:pt x="531137" y="326679"/>
                        <a:pt x="525609" y="329442"/>
                      </a:cubicBezTo>
                      <a:cubicBezTo>
                        <a:pt x="519391" y="332206"/>
                        <a:pt x="515936" y="334278"/>
                        <a:pt x="515936" y="334278"/>
                      </a:cubicBezTo>
                      <a:cubicBezTo>
                        <a:pt x="515936" y="334278"/>
                        <a:pt x="522155" y="336351"/>
                        <a:pt x="531828" y="342568"/>
                      </a:cubicBezTo>
                      <a:cubicBezTo>
                        <a:pt x="534591" y="343951"/>
                        <a:pt x="536664" y="345332"/>
                        <a:pt x="539428" y="347404"/>
                      </a:cubicBezTo>
                      <a:cubicBezTo>
                        <a:pt x="542192" y="348786"/>
                        <a:pt x="545646" y="350859"/>
                        <a:pt x="548410" y="352931"/>
                      </a:cubicBezTo>
                      <a:cubicBezTo>
                        <a:pt x="554628" y="357077"/>
                        <a:pt x="561538" y="362604"/>
                        <a:pt x="569138" y="369512"/>
                      </a:cubicBezTo>
                      <a:cubicBezTo>
                        <a:pt x="577429" y="376421"/>
                        <a:pt x="586411" y="379875"/>
                        <a:pt x="596084" y="381257"/>
                      </a:cubicBezTo>
                      <a:lnTo>
                        <a:pt x="608480" y="381257"/>
                      </a:lnTo>
                      <a:lnTo>
                        <a:pt x="560916" y="404008"/>
                      </a:lnTo>
                      <a:lnTo>
                        <a:pt x="559409" y="387859"/>
                      </a:lnTo>
                      <a:cubicBezTo>
                        <a:pt x="557333" y="382991"/>
                        <a:pt x="554564" y="378122"/>
                        <a:pt x="549718" y="372558"/>
                      </a:cubicBezTo>
                      <a:cubicBezTo>
                        <a:pt x="545565" y="367690"/>
                        <a:pt x="540027" y="362126"/>
                        <a:pt x="533105" y="357258"/>
                      </a:cubicBezTo>
                      <a:cubicBezTo>
                        <a:pt x="515799" y="345435"/>
                        <a:pt x="494340" y="346130"/>
                        <a:pt x="476342" y="348912"/>
                      </a:cubicBezTo>
                      <a:cubicBezTo>
                        <a:pt x="472189" y="349608"/>
                        <a:pt x="468035" y="350303"/>
                        <a:pt x="463882" y="351694"/>
                      </a:cubicBezTo>
                      <a:cubicBezTo>
                        <a:pt x="460421" y="352390"/>
                        <a:pt x="456960" y="353085"/>
                        <a:pt x="454191" y="353780"/>
                      </a:cubicBezTo>
                      <a:cubicBezTo>
                        <a:pt x="447961" y="355867"/>
                        <a:pt x="444500" y="357258"/>
                        <a:pt x="444500" y="357258"/>
                      </a:cubicBezTo>
                      <a:cubicBezTo>
                        <a:pt x="444500" y="357258"/>
                        <a:pt x="450037" y="360040"/>
                        <a:pt x="457652" y="366995"/>
                      </a:cubicBezTo>
                      <a:cubicBezTo>
                        <a:pt x="465959" y="374645"/>
                        <a:pt x="476342" y="384382"/>
                        <a:pt x="487418" y="398987"/>
                      </a:cubicBezTo>
                      <a:cubicBezTo>
                        <a:pt x="493648" y="407332"/>
                        <a:pt x="501262" y="412201"/>
                        <a:pt x="509569" y="414982"/>
                      </a:cubicBezTo>
                      <a:cubicBezTo>
                        <a:pt x="513722" y="416373"/>
                        <a:pt x="518568" y="417764"/>
                        <a:pt x="522721" y="417764"/>
                      </a:cubicBezTo>
                      <a:lnTo>
                        <a:pt x="524924" y="417765"/>
                      </a:lnTo>
                      <a:lnTo>
                        <a:pt x="503233" y="425181"/>
                      </a:lnTo>
                      <a:lnTo>
                        <a:pt x="472385" y="432173"/>
                      </a:lnTo>
                      <a:lnTo>
                        <a:pt x="474186" y="414306"/>
                      </a:lnTo>
                      <a:cubicBezTo>
                        <a:pt x="472122" y="404752"/>
                        <a:pt x="465931" y="393149"/>
                        <a:pt x="454924" y="382230"/>
                      </a:cubicBezTo>
                      <a:cubicBezTo>
                        <a:pt x="441166" y="367898"/>
                        <a:pt x="421216" y="365168"/>
                        <a:pt x="404018" y="364485"/>
                      </a:cubicBezTo>
                      <a:cubicBezTo>
                        <a:pt x="399890" y="364485"/>
                        <a:pt x="395763" y="364486"/>
                        <a:pt x="392323" y="365168"/>
                      </a:cubicBezTo>
                      <a:cubicBezTo>
                        <a:pt x="388884" y="365168"/>
                        <a:pt x="385444" y="365168"/>
                        <a:pt x="382692" y="365850"/>
                      </a:cubicBezTo>
                      <a:cubicBezTo>
                        <a:pt x="376501" y="365851"/>
                        <a:pt x="373062" y="366533"/>
                        <a:pt x="373062" y="366533"/>
                      </a:cubicBezTo>
                      <a:cubicBezTo>
                        <a:pt x="373062" y="366533"/>
                        <a:pt x="377189" y="370628"/>
                        <a:pt x="383380" y="378135"/>
                      </a:cubicBezTo>
                      <a:cubicBezTo>
                        <a:pt x="389572" y="385642"/>
                        <a:pt x="397827" y="396562"/>
                        <a:pt x="405394" y="411576"/>
                      </a:cubicBezTo>
                      <a:cubicBezTo>
                        <a:pt x="410209" y="420448"/>
                        <a:pt x="416400" y="426591"/>
                        <a:pt x="423280" y="430685"/>
                      </a:cubicBezTo>
                      <a:cubicBezTo>
                        <a:pt x="427407" y="432051"/>
                        <a:pt x="430847" y="434098"/>
                        <a:pt x="434974" y="434780"/>
                      </a:cubicBezTo>
                      <a:cubicBezTo>
                        <a:pt x="438414" y="436145"/>
                        <a:pt x="441853" y="436828"/>
                        <a:pt x="445981" y="436828"/>
                      </a:cubicBezTo>
                      <a:lnTo>
                        <a:pt x="447664" y="436939"/>
                      </a:lnTo>
                      <a:lnTo>
                        <a:pt x="431004" y="438850"/>
                      </a:lnTo>
                      <a:cubicBezTo>
                        <a:pt x="422730" y="438850"/>
                        <a:pt x="415145" y="438850"/>
                        <a:pt x="406871" y="438850"/>
                      </a:cubicBezTo>
                      <a:lnTo>
                        <a:pt x="383448" y="440233"/>
                      </a:lnTo>
                      <a:lnTo>
                        <a:pt x="388250" y="424483"/>
                      </a:lnTo>
                      <a:cubicBezTo>
                        <a:pt x="388250" y="419640"/>
                        <a:pt x="387565" y="414796"/>
                        <a:pt x="385507" y="408568"/>
                      </a:cubicBezTo>
                      <a:cubicBezTo>
                        <a:pt x="383450" y="403032"/>
                        <a:pt x="380707" y="396804"/>
                        <a:pt x="376592" y="390576"/>
                      </a:cubicBezTo>
                      <a:cubicBezTo>
                        <a:pt x="373849" y="387116"/>
                        <a:pt x="371105" y="383656"/>
                        <a:pt x="367676" y="380888"/>
                      </a:cubicBezTo>
                      <a:cubicBezTo>
                        <a:pt x="365619" y="379504"/>
                        <a:pt x="364247" y="378120"/>
                        <a:pt x="362190" y="377428"/>
                      </a:cubicBezTo>
                      <a:cubicBezTo>
                        <a:pt x="360133" y="376044"/>
                        <a:pt x="358761" y="374660"/>
                        <a:pt x="356704" y="373968"/>
                      </a:cubicBezTo>
                      <a:cubicBezTo>
                        <a:pt x="352589" y="371892"/>
                        <a:pt x="348474" y="370508"/>
                        <a:pt x="344359" y="369124"/>
                      </a:cubicBezTo>
                      <a:cubicBezTo>
                        <a:pt x="342302" y="368432"/>
                        <a:pt x="340244" y="367741"/>
                        <a:pt x="338873" y="367740"/>
                      </a:cubicBezTo>
                      <a:cubicBezTo>
                        <a:pt x="336815" y="367048"/>
                        <a:pt x="334758" y="366356"/>
                        <a:pt x="332701" y="366356"/>
                      </a:cubicBezTo>
                      <a:cubicBezTo>
                        <a:pt x="324471" y="364280"/>
                        <a:pt x="317613" y="364280"/>
                        <a:pt x="312127" y="363588"/>
                      </a:cubicBezTo>
                      <a:cubicBezTo>
                        <a:pt x="306640" y="362896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7048"/>
                        <a:pt x="311441" y="375352"/>
                      </a:cubicBezTo>
                      <a:cubicBezTo>
                        <a:pt x="315556" y="383656"/>
                        <a:pt x="321728" y="394728"/>
                        <a:pt x="325843" y="409952"/>
                      </a:cubicBezTo>
                      <a:cubicBezTo>
                        <a:pt x="327214" y="414796"/>
                        <a:pt x="329271" y="418948"/>
                        <a:pt x="331329" y="421716"/>
                      </a:cubicBezTo>
                      <a:cubicBezTo>
                        <a:pt x="334072" y="425175"/>
                        <a:pt x="336815" y="427943"/>
                        <a:pt x="339559" y="430711"/>
                      </a:cubicBezTo>
                      <a:lnTo>
                        <a:pt x="357839" y="439934"/>
                      </a:lnTo>
                      <a:lnTo>
                        <a:pt x="296740" y="431377"/>
                      </a:lnTo>
                      <a:lnTo>
                        <a:pt x="303430" y="418434"/>
                      </a:lnTo>
                      <a:cubicBezTo>
                        <a:pt x="304799" y="410138"/>
                        <a:pt x="303430" y="399076"/>
                        <a:pt x="297951" y="386633"/>
                      </a:cubicBezTo>
                      <a:cubicBezTo>
                        <a:pt x="296582" y="382485"/>
                        <a:pt x="293842" y="379028"/>
                        <a:pt x="291103" y="375571"/>
                      </a:cubicBezTo>
                      <a:cubicBezTo>
                        <a:pt x="290418" y="374189"/>
                        <a:pt x="288364" y="372806"/>
                        <a:pt x="286994" y="371423"/>
                      </a:cubicBezTo>
                      <a:cubicBezTo>
                        <a:pt x="285625" y="370041"/>
                        <a:pt x="284255" y="368658"/>
                        <a:pt x="282201" y="367275"/>
                      </a:cubicBezTo>
                      <a:cubicBezTo>
                        <a:pt x="279462" y="365201"/>
                        <a:pt x="276037" y="363127"/>
                        <a:pt x="271929" y="361053"/>
                      </a:cubicBezTo>
                      <a:cubicBezTo>
                        <a:pt x="268505" y="359671"/>
                        <a:pt x="265081" y="358288"/>
                        <a:pt x="261657" y="356214"/>
                      </a:cubicBezTo>
                      <a:cubicBezTo>
                        <a:pt x="254809" y="353449"/>
                        <a:pt x="247961" y="352066"/>
                        <a:pt x="243167" y="350683"/>
                      </a:cubicBezTo>
                      <a:cubicBezTo>
                        <a:pt x="238373" y="349301"/>
                        <a:pt x="234949" y="348610"/>
                        <a:pt x="234949" y="348610"/>
                      </a:cubicBezTo>
                      <a:cubicBezTo>
                        <a:pt x="234949" y="348610"/>
                        <a:pt x="235634" y="349992"/>
                        <a:pt x="236319" y="352066"/>
                      </a:cubicBezTo>
                      <a:cubicBezTo>
                        <a:pt x="237689" y="354140"/>
                        <a:pt x="239058" y="357597"/>
                        <a:pt x="240428" y="361744"/>
                      </a:cubicBezTo>
                      <a:cubicBezTo>
                        <a:pt x="243167" y="369349"/>
                        <a:pt x="247276" y="381102"/>
                        <a:pt x="248645" y="395620"/>
                      </a:cubicBezTo>
                      <a:cubicBezTo>
                        <a:pt x="249330" y="399768"/>
                        <a:pt x="250015" y="403916"/>
                        <a:pt x="252069" y="407373"/>
                      </a:cubicBezTo>
                      <a:cubicBezTo>
                        <a:pt x="253439" y="410829"/>
                        <a:pt x="255493" y="413595"/>
                        <a:pt x="257548" y="416360"/>
                      </a:cubicBezTo>
                      <a:lnTo>
                        <a:pt x="272988" y="428050"/>
                      </a:lnTo>
                      <a:lnTo>
                        <a:pt x="271033" y="427776"/>
                      </a:lnTo>
                      <a:cubicBezTo>
                        <a:pt x="264137" y="425700"/>
                        <a:pt x="257242" y="424316"/>
                        <a:pt x="251036" y="422239"/>
                      </a:cubicBezTo>
                      <a:cubicBezTo>
                        <a:pt x="247589" y="420855"/>
                        <a:pt x="244141" y="420163"/>
                        <a:pt x="241383" y="418779"/>
                      </a:cubicBezTo>
                      <a:cubicBezTo>
                        <a:pt x="237935" y="418087"/>
                        <a:pt x="234487" y="416703"/>
                        <a:pt x="231729" y="415318"/>
                      </a:cubicBezTo>
                      <a:cubicBezTo>
                        <a:pt x="228282" y="414626"/>
                        <a:pt x="224834" y="413242"/>
                        <a:pt x="222076" y="412550"/>
                      </a:cubicBezTo>
                      <a:lnTo>
                        <a:pt x="218732" y="411259"/>
                      </a:lnTo>
                      <a:lnTo>
                        <a:pt x="226701" y="400397"/>
                      </a:lnTo>
                      <a:cubicBezTo>
                        <a:pt x="229489" y="392697"/>
                        <a:pt x="230186" y="382196"/>
                        <a:pt x="226701" y="369597"/>
                      </a:cubicBezTo>
                      <a:cubicBezTo>
                        <a:pt x="224611" y="361196"/>
                        <a:pt x="220429" y="354896"/>
                        <a:pt x="214853" y="349997"/>
                      </a:cubicBezTo>
                      <a:cubicBezTo>
                        <a:pt x="209974" y="343697"/>
                        <a:pt x="203702" y="339496"/>
                        <a:pt x="197429" y="335997"/>
                      </a:cubicBezTo>
                      <a:cubicBezTo>
                        <a:pt x="191157" y="332496"/>
                        <a:pt x="184884" y="329696"/>
                        <a:pt x="180703" y="327597"/>
                      </a:cubicBezTo>
                      <a:cubicBezTo>
                        <a:pt x="178612" y="326896"/>
                        <a:pt x="176521" y="326197"/>
                        <a:pt x="175127" y="325497"/>
                      </a:cubicBezTo>
                      <a:cubicBezTo>
                        <a:pt x="173733" y="325496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6197"/>
                        <a:pt x="174430" y="328297"/>
                      </a:cubicBezTo>
                      <a:cubicBezTo>
                        <a:pt x="175127" y="330397"/>
                        <a:pt x="175824" y="333196"/>
                        <a:pt x="176521" y="337397"/>
                      </a:cubicBezTo>
                      <a:cubicBezTo>
                        <a:pt x="178612" y="345097"/>
                        <a:pt x="180006" y="356297"/>
                        <a:pt x="179309" y="370296"/>
                      </a:cubicBezTo>
                      <a:cubicBezTo>
                        <a:pt x="179309" y="378696"/>
                        <a:pt x="181399" y="384996"/>
                        <a:pt x="184884" y="390596"/>
                      </a:cubicBezTo>
                      <a:cubicBezTo>
                        <a:pt x="186278" y="393396"/>
                        <a:pt x="188369" y="396196"/>
                        <a:pt x="190460" y="398297"/>
                      </a:cubicBezTo>
                      <a:lnTo>
                        <a:pt x="194287" y="401755"/>
                      </a:lnTo>
                      <a:lnTo>
                        <a:pt x="178635" y="394555"/>
                      </a:lnTo>
                      <a:cubicBezTo>
                        <a:pt x="175877" y="393171"/>
                        <a:pt x="173119" y="391786"/>
                        <a:pt x="170361" y="391094"/>
                      </a:cubicBezTo>
                      <a:cubicBezTo>
                        <a:pt x="167603" y="389711"/>
                        <a:pt x="165534" y="388326"/>
                        <a:pt x="162776" y="386942"/>
                      </a:cubicBezTo>
                      <a:lnTo>
                        <a:pt x="152707" y="381648"/>
                      </a:lnTo>
                      <a:lnTo>
                        <a:pt x="161215" y="372474"/>
                      </a:lnTo>
                      <a:cubicBezTo>
                        <a:pt x="164635" y="366252"/>
                        <a:pt x="166686" y="357265"/>
                        <a:pt x="165319" y="345512"/>
                      </a:cubicBezTo>
                      <a:cubicBezTo>
                        <a:pt x="164635" y="337907"/>
                        <a:pt x="161899" y="331685"/>
                        <a:pt x="157796" y="326155"/>
                      </a:cubicBezTo>
                      <a:cubicBezTo>
                        <a:pt x="155745" y="322698"/>
                        <a:pt x="153009" y="320624"/>
                        <a:pt x="150958" y="317859"/>
                      </a:cubicBezTo>
                      <a:cubicBezTo>
                        <a:pt x="148222" y="315785"/>
                        <a:pt x="146171" y="313019"/>
                        <a:pt x="143435" y="310945"/>
                      </a:cubicBezTo>
                      <a:cubicBezTo>
                        <a:pt x="137965" y="307489"/>
                        <a:pt x="133178" y="304032"/>
                        <a:pt x="129758" y="301958"/>
                      </a:cubicBezTo>
                      <a:cubicBezTo>
                        <a:pt x="125655" y="299193"/>
                        <a:pt x="123604" y="297810"/>
                        <a:pt x="123604" y="297810"/>
                      </a:cubicBezTo>
                      <a:cubicBezTo>
                        <a:pt x="123604" y="297810"/>
                        <a:pt x="124288" y="302649"/>
                        <a:pt x="124972" y="309563"/>
                      </a:cubicBezTo>
                      <a:cubicBezTo>
                        <a:pt x="124972" y="317167"/>
                        <a:pt x="125655" y="327537"/>
                        <a:pt x="122920" y="339290"/>
                      </a:cubicBezTo>
                      <a:cubicBezTo>
                        <a:pt x="122236" y="346895"/>
                        <a:pt x="122920" y="353117"/>
                        <a:pt x="124972" y="358647"/>
                      </a:cubicBezTo>
                      <a:lnTo>
                        <a:pt x="134778" y="371866"/>
                      </a:lnTo>
                      <a:lnTo>
                        <a:pt x="134505" y="371715"/>
                      </a:lnTo>
                      <a:cubicBezTo>
                        <a:pt x="130368" y="368947"/>
                        <a:pt x="125541" y="366178"/>
                        <a:pt x="122094" y="363410"/>
                      </a:cubicBezTo>
                      <a:cubicBezTo>
                        <a:pt x="117956" y="361334"/>
                        <a:pt x="114509" y="358565"/>
                        <a:pt x="110372" y="355797"/>
                      </a:cubicBezTo>
                      <a:cubicBezTo>
                        <a:pt x="106924" y="353721"/>
                        <a:pt x="103476" y="350952"/>
                        <a:pt x="100028" y="348876"/>
                      </a:cubicBezTo>
                      <a:lnTo>
                        <a:pt x="96413" y="345805"/>
                      </a:lnTo>
                      <a:lnTo>
                        <a:pt x="105185" y="338648"/>
                      </a:lnTo>
                      <a:cubicBezTo>
                        <a:pt x="109291" y="333064"/>
                        <a:pt x="112028" y="325386"/>
                        <a:pt x="112712" y="314219"/>
                      </a:cubicBezTo>
                      <a:cubicBezTo>
                        <a:pt x="112712" y="307240"/>
                        <a:pt x="110659" y="300958"/>
                        <a:pt x="107238" y="295374"/>
                      </a:cubicBezTo>
                      <a:cubicBezTo>
                        <a:pt x="104501" y="289791"/>
                        <a:pt x="100395" y="284905"/>
                        <a:pt x="96289" y="280020"/>
                      </a:cubicBezTo>
                      <a:cubicBezTo>
                        <a:pt x="94237" y="277926"/>
                        <a:pt x="92184" y="276529"/>
                        <a:pt x="90131" y="274436"/>
                      </a:cubicBezTo>
                      <a:cubicBezTo>
                        <a:pt x="88078" y="272342"/>
                        <a:pt x="86025" y="270946"/>
                        <a:pt x="84657" y="269550"/>
                      </a:cubicBezTo>
                      <a:cubicBezTo>
                        <a:pt x="81235" y="267456"/>
                        <a:pt x="79183" y="266060"/>
                        <a:pt x="79183" y="266060"/>
                      </a:cubicBezTo>
                      <a:cubicBezTo>
                        <a:pt x="79183" y="266060"/>
                        <a:pt x="79867" y="269550"/>
                        <a:pt x="79183" y="276529"/>
                      </a:cubicBezTo>
                      <a:cubicBezTo>
                        <a:pt x="79183" y="283509"/>
                        <a:pt x="77814" y="293280"/>
                        <a:pt x="74393" y="303750"/>
                      </a:cubicBezTo>
                      <a:cubicBezTo>
                        <a:pt x="73024" y="310031"/>
                        <a:pt x="73024" y="315615"/>
                        <a:pt x="74393" y="321199"/>
                      </a:cubicBezTo>
                      <a:lnTo>
                        <a:pt x="80060" y="331710"/>
                      </a:lnTo>
                      <a:lnTo>
                        <a:pt x="65552" y="319115"/>
                      </a:lnTo>
                      <a:cubicBezTo>
                        <a:pt x="62794" y="316347"/>
                        <a:pt x="60725" y="314270"/>
                        <a:pt x="59346" y="312886"/>
                      </a:cubicBezTo>
                      <a:cubicBezTo>
                        <a:pt x="57967" y="311502"/>
                        <a:pt x="57277" y="310810"/>
                        <a:pt x="57277" y="310810"/>
                      </a:cubicBezTo>
                      <a:cubicBezTo>
                        <a:pt x="57277" y="310118"/>
                        <a:pt x="57277" y="310118"/>
                        <a:pt x="56588" y="310117"/>
                      </a:cubicBezTo>
                      <a:lnTo>
                        <a:pt x="54838" y="310118"/>
                      </a:lnTo>
                      <a:lnTo>
                        <a:pt x="53453" y="297219"/>
                      </a:lnTo>
                      <a:cubicBezTo>
                        <a:pt x="52749" y="293712"/>
                        <a:pt x="51343" y="290906"/>
                        <a:pt x="49936" y="288100"/>
                      </a:cubicBezTo>
                      <a:cubicBezTo>
                        <a:pt x="47826" y="285294"/>
                        <a:pt x="45716" y="282488"/>
                        <a:pt x="42903" y="279682"/>
                      </a:cubicBezTo>
                      <a:cubicBezTo>
                        <a:pt x="40793" y="276175"/>
                        <a:pt x="37276" y="274071"/>
                        <a:pt x="33759" y="271967"/>
                      </a:cubicBezTo>
                      <a:cubicBezTo>
                        <a:pt x="32353" y="270564"/>
                        <a:pt x="30243" y="269862"/>
                        <a:pt x="28836" y="268460"/>
                      </a:cubicBezTo>
                      <a:cubicBezTo>
                        <a:pt x="26726" y="267758"/>
                        <a:pt x="25320" y="267056"/>
                        <a:pt x="23210" y="265654"/>
                      </a:cubicBezTo>
                      <a:cubicBezTo>
                        <a:pt x="16176" y="262146"/>
                        <a:pt x="7736" y="259341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E9C4115E-7286-DB2F-540E-22EF7351B4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191950">
                  <a:off x="6350273" y="2073731"/>
                  <a:ext cx="925274" cy="527996"/>
                </a:xfrm>
                <a:custGeom>
                  <a:avLst/>
                  <a:gdLst>
                    <a:gd name="connsiteX0" fmla="*/ 0 w 925274"/>
                    <a:gd name="connsiteY0" fmla="*/ 256535 h 527996"/>
                    <a:gd name="connsiteX1" fmla="*/ 23210 w 925274"/>
                    <a:gd name="connsiteY1" fmla="*/ 265654 h 527996"/>
                    <a:gd name="connsiteX2" fmla="*/ 28836 w 925274"/>
                    <a:gd name="connsiteY2" fmla="*/ 268460 h 527996"/>
                    <a:gd name="connsiteX3" fmla="*/ 33759 w 925274"/>
                    <a:gd name="connsiteY3" fmla="*/ 271967 h 527996"/>
                    <a:gd name="connsiteX4" fmla="*/ 42903 w 925274"/>
                    <a:gd name="connsiteY4" fmla="*/ 279682 h 527996"/>
                    <a:gd name="connsiteX5" fmla="*/ 49936 w 925274"/>
                    <a:gd name="connsiteY5" fmla="*/ 288100 h 527996"/>
                    <a:gd name="connsiteX6" fmla="*/ 53453 w 925274"/>
                    <a:gd name="connsiteY6" fmla="*/ 297219 h 527996"/>
                    <a:gd name="connsiteX7" fmla="*/ 54838 w 925274"/>
                    <a:gd name="connsiteY7" fmla="*/ 310118 h 527996"/>
                    <a:gd name="connsiteX8" fmla="*/ 56588 w 925274"/>
                    <a:gd name="connsiteY8" fmla="*/ 310117 h 527996"/>
                    <a:gd name="connsiteX9" fmla="*/ 57277 w 925274"/>
                    <a:gd name="connsiteY9" fmla="*/ 310810 h 527996"/>
                    <a:gd name="connsiteX10" fmla="*/ 59346 w 925274"/>
                    <a:gd name="connsiteY10" fmla="*/ 312886 h 527996"/>
                    <a:gd name="connsiteX11" fmla="*/ 65552 w 925274"/>
                    <a:gd name="connsiteY11" fmla="*/ 319115 h 527996"/>
                    <a:gd name="connsiteX12" fmla="*/ 80061 w 925274"/>
                    <a:gd name="connsiteY12" fmla="*/ 331710 h 527996"/>
                    <a:gd name="connsiteX13" fmla="*/ 74393 w 925274"/>
                    <a:gd name="connsiteY13" fmla="*/ 321199 h 527996"/>
                    <a:gd name="connsiteX14" fmla="*/ 74393 w 925274"/>
                    <a:gd name="connsiteY14" fmla="*/ 303750 h 527996"/>
                    <a:gd name="connsiteX15" fmla="*/ 79183 w 925274"/>
                    <a:gd name="connsiteY15" fmla="*/ 276529 h 527996"/>
                    <a:gd name="connsiteX16" fmla="*/ 79183 w 925274"/>
                    <a:gd name="connsiteY16" fmla="*/ 266060 h 527996"/>
                    <a:gd name="connsiteX17" fmla="*/ 84657 w 925274"/>
                    <a:gd name="connsiteY17" fmla="*/ 269550 h 527996"/>
                    <a:gd name="connsiteX18" fmla="*/ 90131 w 925274"/>
                    <a:gd name="connsiteY18" fmla="*/ 274436 h 527996"/>
                    <a:gd name="connsiteX19" fmla="*/ 96289 w 925274"/>
                    <a:gd name="connsiteY19" fmla="*/ 280020 h 527996"/>
                    <a:gd name="connsiteX20" fmla="*/ 107238 w 925274"/>
                    <a:gd name="connsiteY20" fmla="*/ 295374 h 527996"/>
                    <a:gd name="connsiteX21" fmla="*/ 112712 w 925274"/>
                    <a:gd name="connsiteY21" fmla="*/ 314219 h 527996"/>
                    <a:gd name="connsiteX22" fmla="*/ 105185 w 925274"/>
                    <a:gd name="connsiteY22" fmla="*/ 338648 h 527996"/>
                    <a:gd name="connsiteX23" fmla="*/ 96413 w 925274"/>
                    <a:gd name="connsiteY23" fmla="*/ 345805 h 527996"/>
                    <a:gd name="connsiteX24" fmla="*/ 100028 w 925274"/>
                    <a:gd name="connsiteY24" fmla="*/ 348876 h 527996"/>
                    <a:gd name="connsiteX25" fmla="*/ 110372 w 925274"/>
                    <a:gd name="connsiteY25" fmla="*/ 355797 h 527996"/>
                    <a:gd name="connsiteX26" fmla="*/ 122094 w 925274"/>
                    <a:gd name="connsiteY26" fmla="*/ 363410 h 527996"/>
                    <a:gd name="connsiteX27" fmla="*/ 134505 w 925274"/>
                    <a:gd name="connsiteY27" fmla="*/ 371715 h 527996"/>
                    <a:gd name="connsiteX28" fmla="*/ 134778 w 925274"/>
                    <a:gd name="connsiteY28" fmla="*/ 371866 h 527996"/>
                    <a:gd name="connsiteX29" fmla="*/ 124972 w 925274"/>
                    <a:gd name="connsiteY29" fmla="*/ 358647 h 527996"/>
                    <a:gd name="connsiteX30" fmla="*/ 122920 w 925274"/>
                    <a:gd name="connsiteY30" fmla="*/ 339290 h 527996"/>
                    <a:gd name="connsiteX31" fmla="*/ 124972 w 925274"/>
                    <a:gd name="connsiteY31" fmla="*/ 309563 h 527996"/>
                    <a:gd name="connsiteX32" fmla="*/ 123604 w 925274"/>
                    <a:gd name="connsiteY32" fmla="*/ 297810 h 527996"/>
                    <a:gd name="connsiteX33" fmla="*/ 129758 w 925274"/>
                    <a:gd name="connsiteY33" fmla="*/ 301958 h 527996"/>
                    <a:gd name="connsiteX34" fmla="*/ 143435 w 925274"/>
                    <a:gd name="connsiteY34" fmla="*/ 310945 h 527996"/>
                    <a:gd name="connsiteX35" fmla="*/ 150958 w 925274"/>
                    <a:gd name="connsiteY35" fmla="*/ 317859 h 527996"/>
                    <a:gd name="connsiteX36" fmla="*/ 157796 w 925274"/>
                    <a:gd name="connsiteY36" fmla="*/ 326155 h 527996"/>
                    <a:gd name="connsiteX37" fmla="*/ 165319 w 925274"/>
                    <a:gd name="connsiteY37" fmla="*/ 345512 h 527996"/>
                    <a:gd name="connsiteX38" fmla="*/ 161215 w 925274"/>
                    <a:gd name="connsiteY38" fmla="*/ 372474 h 527996"/>
                    <a:gd name="connsiteX39" fmla="*/ 152707 w 925274"/>
                    <a:gd name="connsiteY39" fmla="*/ 381648 h 527996"/>
                    <a:gd name="connsiteX40" fmla="*/ 162776 w 925274"/>
                    <a:gd name="connsiteY40" fmla="*/ 386942 h 527996"/>
                    <a:gd name="connsiteX41" fmla="*/ 170361 w 925274"/>
                    <a:gd name="connsiteY41" fmla="*/ 391094 h 527996"/>
                    <a:gd name="connsiteX42" fmla="*/ 178635 w 925274"/>
                    <a:gd name="connsiteY42" fmla="*/ 394555 h 527996"/>
                    <a:gd name="connsiteX43" fmla="*/ 194287 w 925274"/>
                    <a:gd name="connsiteY43" fmla="*/ 401755 h 527996"/>
                    <a:gd name="connsiteX44" fmla="*/ 190460 w 925274"/>
                    <a:gd name="connsiteY44" fmla="*/ 398297 h 527996"/>
                    <a:gd name="connsiteX45" fmla="*/ 184884 w 925274"/>
                    <a:gd name="connsiteY45" fmla="*/ 390596 h 527996"/>
                    <a:gd name="connsiteX46" fmla="*/ 179309 w 925274"/>
                    <a:gd name="connsiteY46" fmla="*/ 370296 h 527996"/>
                    <a:gd name="connsiteX47" fmla="*/ 176521 w 925274"/>
                    <a:gd name="connsiteY47" fmla="*/ 337397 h 527996"/>
                    <a:gd name="connsiteX48" fmla="*/ 174430 w 925274"/>
                    <a:gd name="connsiteY48" fmla="*/ 328297 h 527996"/>
                    <a:gd name="connsiteX49" fmla="*/ 173036 w 925274"/>
                    <a:gd name="connsiteY49" fmla="*/ 324796 h 527996"/>
                    <a:gd name="connsiteX50" fmla="*/ 175127 w 925274"/>
                    <a:gd name="connsiteY50" fmla="*/ 325497 h 527996"/>
                    <a:gd name="connsiteX51" fmla="*/ 180703 w 925274"/>
                    <a:gd name="connsiteY51" fmla="*/ 327597 h 527996"/>
                    <a:gd name="connsiteX52" fmla="*/ 197429 w 925274"/>
                    <a:gd name="connsiteY52" fmla="*/ 335997 h 527996"/>
                    <a:gd name="connsiteX53" fmla="*/ 214853 w 925274"/>
                    <a:gd name="connsiteY53" fmla="*/ 349997 h 527996"/>
                    <a:gd name="connsiteX54" fmla="*/ 226701 w 925274"/>
                    <a:gd name="connsiteY54" fmla="*/ 369597 h 527996"/>
                    <a:gd name="connsiteX55" fmla="*/ 226701 w 925274"/>
                    <a:gd name="connsiteY55" fmla="*/ 400397 h 527996"/>
                    <a:gd name="connsiteX56" fmla="*/ 218732 w 925274"/>
                    <a:gd name="connsiteY56" fmla="*/ 411259 h 527996"/>
                    <a:gd name="connsiteX57" fmla="*/ 222076 w 925274"/>
                    <a:gd name="connsiteY57" fmla="*/ 412550 h 527996"/>
                    <a:gd name="connsiteX58" fmla="*/ 231729 w 925274"/>
                    <a:gd name="connsiteY58" fmla="*/ 415318 h 527996"/>
                    <a:gd name="connsiteX59" fmla="*/ 241383 w 925274"/>
                    <a:gd name="connsiteY59" fmla="*/ 418779 h 527996"/>
                    <a:gd name="connsiteX60" fmla="*/ 251036 w 925274"/>
                    <a:gd name="connsiteY60" fmla="*/ 422239 h 527996"/>
                    <a:gd name="connsiteX61" fmla="*/ 271033 w 925274"/>
                    <a:gd name="connsiteY61" fmla="*/ 427776 h 527996"/>
                    <a:gd name="connsiteX62" fmla="*/ 272988 w 925274"/>
                    <a:gd name="connsiteY62" fmla="*/ 428050 h 527996"/>
                    <a:gd name="connsiteX63" fmla="*/ 257548 w 925274"/>
                    <a:gd name="connsiteY63" fmla="*/ 416360 h 527996"/>
                    <a:gd name="connsiteX64" fmla="*/ 252069 w 925274"/>
                    <a:gd name="connsiteY64" fmla="*/ 407373 h 527996"/>
                    <a:gd name="connsiteX65" fmla="*/ 248645 w 925274"/>
                    <a:gd name="connsiteY65" fmla="*/ 395620 h 527996"/>
                    <a:gd name="connsiteX66" fmla="*/ 240428 w 925274"/>
                    <a:gd name="connsiteY66" fmla="*/ 361744 h 527996"/>
                    <a:gd name="connsiteX67" fmla="*/ 236319 w 925274"/>
                    <a:gd name="connsiteY67" fmla="*/ 352066 h 527996"/>
                    <a:gd name="connsiteX68" fmla="*/ 234949 w 925274"/>
                    <a:gd name="connsiteY68" fmla="*/ 348610 h 527996"/>
                    <a:gd name="connsiteX69" fmla="*/ 243167 w 925274"/>
                    <a:gd name="connsiteY69" fmla="*/ 350683 h 527996"/>
                    <a:gd name="connsiteX70" fmla="*/ 261657 w 925274"/>
                    <a:gd name="connsiteY70" fmla="*/ 356214 h 527996"/>
                    <a:gd name="connsiteX71" fmla="*/ 271929 w 925274"/>
                    <a:gd name="connsiteY71" fmla="*/ 361053 h 527996"/>
                    <a:gd name="connsiteX72" fmla="*/ 282201 w 925274"/>
                    <a:gd name="connsiteY72" fmla="*/ 367275 h 527996"/>
                    <a:gd name="connsiteX73" fmla="*/ 286994 w 925274"/>
                    <a:gd name="connsiteY73" fmla="*/ 371423 h 527996"/>
                    <a:gd name="connsiteX74" fmla="*/ 291103 w 925274"/>
                    <a:gd name="connsiteY74" fmla="*/ 375571 h 527996"/>
                    <a:gd name="connsiteX75" fmla="*/ 297951 w 925274"/>
                    <a:gd name="connsiteY75" fmla="*/ 386633 h 527996"/>
                    <a:gd name="connsiteX76" fmla="*/ 303430 w 925274"/>
                    <a:gd name="connsiteY76" fmla="*/ 418434 h 527996"/>
                    <a:gd name="connsiteX77" fmla="*/ 296740 w 925274"/>
                    <a:gd name="connsiteY77" fmla="*/ 431377 h 527996"/>
                    <a:gd name="connsiteX78" fmla="*/ 357839 w 925274"/>
                    <a:gd name="connsiteY78" fmla="*/ 439934 h 527996"/>
                    <a:gd name="connsiteX79" fmla="*/ 339559 w 925274"/>
                    <a:gd name="connsiteY79" fmla="*/ 430711 h 527996"/>
                    <a:gd name="connsiteX80" fmla="*/ 331329 w 925274"/>
                    <a:gd name="connsiteY80" fmla="*/ 421716 h 527996"/>
                    <a:gd name="connsiteX81" fmla="*/ 325843 w 925274"/>
                    <a:gd name="connsiteY81" fmla="*/ 409952 h 527996"/>
                    <a:gd name="connsiteX82" fmla="*/ 311441 w 925274"/>
                    <a:gd name="connsiteY82" fmla="*/ 375352 h 527996"/>
                    <a:gd name="connsiteX83" fmla="*/ 303211 w 925274"/>
                    <a:gd name="connsiteY83" fmla="*/ 362896 h 527996"/>
                    <a:gd name="connsiteX84" fmla="*/ 312127 w 925274"/>
                    <a:gd name="connsiteY84" fmla="*/ 363588 h 527996"/>
                    <a:gd name="connsiteX85" fmla="*/ 332701 w 925274"/>
                    <a:gd name="connsiteY85" fmla="*/ 366356 h 527996"/>
                    <a:gd name="connsiteX86" fmla="*/ 338873 w 925274"/>
                    <a:gd name="connsiteY86" fmla="*/ 367740 h 527996"/>
                    <a:gd name="connsiteX87" fmla="*/ 344359 w 925274"/>
                    <a:gd name="connsiteY87" fmla="*/ 369124 h 527996"/>
                    <a:gd name="connsiteX88" fmla="*/ 356704 w 925274"/>
                    <a:gd name="connsiteY88" fmla="*/ 373968 h 527996"/>
                    <a:gd name="connsiteX89" fmla="*/ 362190 w 925274"/>
                    <a:gd name="connsiteY89" fmla="*/ 377428 h 527996"/>
                    <a:gd name="connsiteX90" fmla="*/ 367676 w 925274"/>
                    <a:gd name="connsiteY90" fmla="*/ 380888 h 527996"/>
                    <a:gd name="connsiteX91" fmla="*/ 376592 w 925274"/>
                    <a:gd name="connsiteY91" fmla="*/ 390576 h 527996"/>
                    <a:gd name="connsiteX92" fmla="*/ 385507 w 925274"/>
                    <a:gd name="connsiteY92" fmla="*/ 408568 h 527996"/>
                    <a:gd name="connsiteX93" fmla="*/ 388250 w 925274"/>
                    <a:gd name="connsiteY93" fmla="*/ 424483 h 527996"/>
                    <a:gd name="connsiteX94" fmla="*/ 383448 w 925274"/>
                    <a:gd name="connsiteY94" fmla="*/ 440233 h 527996"/>
                    <a:gd name="connsiteX95" fmla="*/ 406871 w 925274"/>
                    <a:gd name="connsiteY95" fmla="*/ 438850 h 527996"/>
                    <a:gd name="connsiteX96" fmla="*/ 431004 w 925274"/>
                    <a:gd name="connsiteY96" fmla="*/ 438850 h 527996"/>
                    <a:gd name="connsiteX97" fmla="*/ 447664 w 925274"/>
                    <a:gd name="connsiteY97" fmla="*/ 436939 h 527996"/>
                    <a:gd name="connsiteX98" fmla="*/ 445981 w 925274"/>
                    <a:gd name="connsiteY98" fmla="*/ 436828 h 527996"/>
                    <a:gd name="connsiteX99" fmla="*/ 434974 w 925274"/>
                    <a:gd name="connsiteY99" fmla="*/ 434780 h 527996"/>
                    <a:gd name="connsiteX100" fmla="*/ 423280 w 925274"/>
                    <a:gd name="connsiteY100" fmla="*/ 430685 h 527996"/>
                    <a:gd name="connsiteX101" fmla="*/ 405394 w 925274"/>
                    <a:gd name="connsiteY101" fmla="*/ 411576 h 527996"/>
                    <a:gd name="connsiteX102" fmla="*/ 383380 w 925274"/>
                    <a:gd name="connsiteY102" fmla="*/ 378135 h 527996"/>
                    <a:gd name="connsiteX103" fmla="*/ 373062 w 925274"/>
                    <a:gd name="connsiteY103" fmla="*/ 366533 h 527996"/>
                    <a:gd name="connsiteX104" fmla="*/ 382692 w 925274"/>
                    <a:gd name="connsiteY104" fmla="*/ 365850 h 527996"/>
                    <a:gd name="connsiteX105" fmla="*/ 392323 w 925274"/>
                    <a:gd name="connsiteY105" fmla="*/ 365168 h 527996"/>
                    <a:gd name="connsiteX106" fmla="*/ 404018 w 925274"/>
                    <a:gd name="connsiteY106" fmla="*/ 364485 h 527996"/>
                    <a:gd name="connsiteX107" fmla="*/ 454924 w 925274"/>
                    <a:gd name="connsiteY107" fmla="*/ 382230 h 527996"/>
                    <a:gd name="connsiteX108" fmla="*/ 474186 w 925274"/>
                    <a:gd name="connsiteY108" fmla="*/ 414306 h 527996"/>
                    <a:gd name="connsiteX109" fmla="*/ 472385 w 925274"/>
                    <a:gd name="connsiteY109" fmla="*/ 432173 h 527996"/>
                    <a:gd name="connsiteX110" fmla="*/ 503233 w 925274"/>
                    <a:gd name="connsiteY110" fmla="*/ 425181 h 527996"/>
                    <a:gd name="connsiteX111" fmla="*/ 524924 w 925274"/>
                    <a:gd name="connsiteY111" fmla="*/ 417765 h 527996"/>
                    <a:gd name="connsiteX112" fmla="*/ 522721 w 925274"/>
                    <a:gd name="connsiteY112" fmla="*/ 417764 h 527996"/>
                    <a:gd name="connsiteX113" fmla="*/ 509569 w 925274"/>
                    <a:gd name="connsiteY113" fmla="*/ 414982 h 527996"/>
                    <a:gd name="connsiteX114" fmla="*/ 487418 w 925274"/>
                    <a:gd name="connsiteY114" fmla="*/ 398987 h 527996"/>
                    <a:gd name="connsiteX115" fmla="*/ 457652 w 925274"/>
                    <a:gd name="connsiteY115" fmla="*/ 366995 h 527996"/>
                    <a:gd name="connsiteX116" fmla="*/ 444500 w 925274"/>
                    <a:gd name="connsiteY116" fmla="*/ 357258 h 527996"/>
                    <a:gd name="connsiteX117" fmla="*/ 454191 w 925274"/>
                    <a:gd name="connsiteY117" fmla="*/ 353780 h 527996"/>
                    <a:gd name="connsiteX118" fmla="*/ 463882 w 925274"/>
                    <a:gd name="connsiteY118" fmla="*/ 351694 h 527996"/>
                    <a:gd name="connsiteX119" fmla="*/ 476342 w 925274"/>
                    <a:gd name="connsiteY119" fmla="*/ 348912 h 527996"/>
                    <a:gd name="connsiteX120" fmla="*/ 533105 w 925274"/>
                    <a:gd name="connsiteY120" fmla="*/ 357258 h 527996"/>
                    <a:gd name="connsiteX121" fmla="*/ 549718 w 925274"/>
                    <a:gd name="connsiteY121" fmla="*/ 372558 h 527996"/>
                    <a:gd name="connsiteX122" fmla="*/ 559409 w 925274"/>
                    <a:gd name="connsiteY122" fmla="*/ 387859 h 527996"/>
                    <a:gd name="connsiteX123" fmla="*/ 560916 w 925274"/>
                    <a:gd name="connsiteY123" fmla="*/ 404008 h 527996"/>
                    <a:gd name="connsiteX124" fmla="*/ 608480 w 925274"/>
                    <a:gd name="connsiteY124" fmla="*/ 381257 h 527996"/>
                    <a:gd name="connsiteX125" fmla="*/ 596084 w 925274"/>
                    <a:gd name="connsiteY125" fmla="*/ 381257 h 527996"/>
                    <a:gd name="connsiteX126" fmla="*/ 569138 w 925274"/>
                    <a:gd name="connsiteY126" fmla="*/ 369512 h 527996"/>
                    <a:gd name="connsiteX127" fmla="*/ 548410 w 925274"/>
                    <a:gd name="connsiteY127" fmla="*/ 352931 h 527996"/>
                    <a:gd name="connsiteX128" fmla="*/ 539428 w 925274"/>
                    <a:gd name="connsiteY128" fmla="*/ 347404 h 527996"/>
                    <a:gd name="connsiteX129" fmla="*/ 531828 w 925274"/>
                    <a:gd name="connsiteY129" fmla="*/ 342568 h 527996"/>
                    <a:gd name="connsiteX130" fmla="*/ 515936 w 925274"/>
                    <a:gd name="connsiteY130" fmla="*/ 334278 h 527996"/>
                    <a:gd name="connsiteX131" fmla="*/ 525609 w 925274"/>
                    <a:gd name="connsiteY131" fmla="*/ 329442 h 527996"/>
                    <a:gd name="connsiteX132" fmla="*/ 547719 w 925274"/>
                    <a:gd name="connsiteY132" fmla="*/ 319770 h 527996"/>
                    <a:gd name="connsiteX133" fmla="*/ 607830 w 925274"/>
                    <a:gd name="connsiteY133" fmla="*/ 317007 h 527996"/>
                    <a:gd name="connsiteX134" fmla="*/ 641686 w 925274"/>
                    <a:gd name="connsiteY134" fmla="*/ 342568 h 527996"/>
                    <a:gd name="connsiteX135" fmla="*/ 647358 w 925274"/>
                    <a:gd name="connsiteY135" fmla="*/ 360717 h 527996"/>
                    <a:gd name="connsiteX136" fmla="*/ 678288 w 925274"/>
                    <a:gd name="connsiteY136" fmla="*/ 339099 h 527996"/>
                    <a:gd name="connsiteX137" fmla="*/ 693257 w 925274"/>
                    <a:gd name="connsiteY137" fmla="*/ 324836 h 527996"/>
                    <a:gd name="connsiteX138" fmla="*/ 692080 w 925274"/>
                    <a:gd name="connsiteY138" fmla="*/ 325366 h 527996"/>
                    <a:gd name="connsiteX139" fmla="*/ 678276 w 925274"/>
                    <a:gd name="connsiteY139" fmla="*/ 328162 h 527996"/>
                    <a:gd name="connsiteX140" fmla="*/ 647216 w 925274"/>
                    <a:gd name="connsiteY140" fmla="*/ 321171 h 527996"/>
                    <a:gd name="connsiteX141" fmla="*/ 603732 w 925274"/>
                    <a:gd name="connsiteY141" fmla="*/ 300898 h 527996"/>
                    <a:gd name="connsiteX142" fmla="*/ 590618 w 925274"/>
                    <a:gd name="connsiteY142" fmla="*/ 297402 h 527996"/>
                    <a:gd name="connsiteX143" fmla="*/ 585786 w 925274"/>
                    <a:gd name="connsiteY143" fmla="*/ 296004 h 527996"/>
                    <a:gd name="connsiteX144" fmla="*/ 594069 w 925274"/>
                    <a:gd name="connsiteY144" fmla="*/ 289013 h 527996"/>
                    <a:gd name="connsiteX145" fmla="*/ 603042 w 925274"/>
                    <a:gd name="connsiteY145" fmla="*/ 282022 h 527996"/>
                    <a:gd name="connsiteX146" fmla="*/ 608564 w 925274"/>
                    <a:gd name="connsiteY146" fmla="*/ 277828 h 527996"/>
                    <a:gd name="connsiteX147" fmla="*/ 614776 w 925274"/>
                    <a:gd name="connsiteY147" fmla="*/ 273634 h 527996"/>
                    <a:gd name="connsiteX148" fmla="*/ 675515 w 925274"/>
                    <a:gd name="connsiteY148" fmla="*/ 258254 h 527996"/>
                    <a:gd name="connsiteX149" fmla="*/ 716237 w 925274"/>
                    <a:gd name="connsiteY149" fmla="*/ 277129 h 527996"/>
                    <a:gd name="connsiteX150" fmla="*/ 725066 w 925274"/>
                    <a:gd name="connsiteY150" fmla="*/ 293026 h 527996"/>
                    <a:gd name="connsiteX151" fmla="*/ 743363 w 925274"/>
                    <a:gd name="connsiteY151" fmla="*/ 273436 h 527996"/>
                    <a:gd name="connsiteX152" fmla="*/ 758533 w 925274"/>
                    <a:gd name="connsiteY152" fmla="*/ 256825 h 527996"/>
                    <a:gd name="connsiteX153" fmla="*/ 763534 w 925274"/>
                    <a:gd name="connsiteY153" fmla="*/ 250484 h 527996"/>
                    <a:gd name="connsiteX154" fmla="*/ 762013 w 925274"/>
                    <a:gd name="connsiteY154" fmla="*/ 251626 h 527996"/>
                    <a:gd name="connsiteX155" fmla="*/ 748216 w 925274"/>
                    <a:gd name="connsiteY155" fmla="*/ 257844 h 527996"/>
                    <a:gd name="connsiteX156" fmla="*/ 715101 w 925274"/>
                    <a:gd name="connsiteY156" fmla="*/ 257153 h 527996"/>
                    <a:gd name="connsiteX157" fmla="*/ 665428 w 925274"/>
                    <a:gd name="connsiteY157" fmla="*/ 246099 h 527996"/>
                    <a:gd name="connsiteX158" fmla="*/ 650940 w 925274"/>
                    <a:gd name="connsiteY158" fmla="*/ 244717 h 527996"/>
                    <a:gd name="connsiteX159" fmla="*/ 647491 w 925274"/>
                    <a:gd name="connsiteY159" fmla="*/ 244717 h 527996"/>
                    <a:gd name="connsiteX160" fmla="*/ 646111 w 925274"/>
                    <a:gd name="connsiteY160" fmla="*/ 244717 h 527996"/>
                    <a:gd name="connsiteX161" fmla="*/ 648181 w 925274"/>
                    <a:gd name="connsiteY161" fmla="*/ 241954 h 527996"/>
                    <a:gd name="connsiteX162" fmla="*/ 653010 w 925274"/>
                    <a:gd name="connsiteY162" fmla="*/ 235736 h 527996"/>
                    <a:gd name="connsiteX163" fmla="*/ 656459 w 925274"/>
                    <a:gd name="connsiteY163" fmla="*/ 231591 h 527996"/>
                    <a:gd name="connsiteX164" fmla="*/ 658529 w 925274"/>
                    <a:gd name="connsiteY164" fmla="*/ 228828 h 527996"/>
                    <a:gd name="connsiteX165" fmla="*/ 660599 w 925274"/>
                    <a:gd name="connsiteY165" fmla="*/ 226755 h 527996"/>
                    <a:gd name="connsiteX166" fmla="*/ 670947 w 925274"/>
                    <a:gd name="connsiteY166" fmla="*/ 215701 h 527996"/>
                    <a:gd name="connsiteX167" fmla="*/ 682675 w 925274"/>
                    <a:gd name="connsiteY167" fmla="*/ 205338 h 527996"/>
                    <a:gd name="connsiteX168" fmla="*/ 696473 w 925274"/>
                    <a:gd name="connsiteY168" fmla="*/ 196357 h 527996"/>
                    <a:gd name="connsiteX169" fmla="*/ 704062 w 925274"/>
                    <a:gd name="connsiteY169" fmla="*/ 192212 h 527996"/>
                    <a:gd name="connsiteX170" fmla="*/ 712341 w 925274"/>
                    <a:gd name="connsiteY170" fmla="*/ 189448 h 527996"/>
                    <a:gd name="connsiteX171" fmla="*/ 720620 w 925274"/>
                    <a:gd name="connsiteY171" fmla="*/ 187376 h 527996"/>
                    <a:gd name="connsiteX172" fmla="*/ 729588 w 925274"/>
                    <a:gd name="connsiteY172" fmla="*/ 186685 h 527996"/>
                    <a:gd name="connsiteX173" fmla="*/ 776501 w 925274"/>
                    <a:gd name="connsiteY173" fmla="*/ 197739 h 527996"/>
                    <a:gd name="connsiteX174" fmla="*/ 788919 w 925274"/>
                    <a:gd name="connsiteY174" fmla="*/ 207411 h 527996"/>
                    <a:gd name="connsiteX175" fmla="*/ 790283 w 925274"/>
                    <a:gd name="connsiteY175" fmla="*/ 210142 h 527996"/>
                    <a:gd name="connsiteX176" fmla="*/ 813696 w 925274"/>
                    <a:gd name="connsiteY176" fmla="*/ 172387 h 527996"/>
                    <a:gd name="connsiteX177" fmla="*/ 821660 w 925274"/>
                    <a:gd name="connsiteY177" fmla="*/ 150756 h 527996"/>
                    <a:gd name="connsiteX178" fmla="*/ 805638 w 925274"/>
                    <a:gd name="connsiteY178" fmla="*/ 165253 h 527996"/>
                    <a:gd name="connsiteX179" fmla="*/ 771769 w 925274"/>
                    <a:gd name="connsiteY179" fmla="*/ 172820 h 527996"/>
                    <a:gd name="connsiteX180" fmla="*/ 741355 w 925274"/>
                    <a:gd name="connsiteY180" fmla="*/ 171444 h 527996"/>
                    <a:gd name="connsiteX181" fmla="*/ 728914 w 925274"/>
                    <a:gd name="connsiteY181" fmla="*/ 172132 h 527996"/>
                    <a:gd name="connsiteX182" fmla="*/ 718545 w 925274"/>
                    <a:gd name="connsiteY182" fmla="*/ 172820 h 527996"/>
                    <a:gd name="connsiteX183" fmla="*/ 703339 w 925274"/>
                    <a:gd name="connsiteY183" fmla="*/ 174884 h 527996"/>
                    <a:gd name="connsiteX184" fmla="*/ 699191 w 925274"/>
                    <a:gd name="connsiteY184" fmla="*/ 175571 h 527996"/>
                    <a:gd name="connsiteX185" fmla="*/ 698500 w 925274"/>
                    <a:gd name="connsiteY185" fmla="*/ 175571 h 527996"/>
                    <a:gd name="connsiteX186" fmla="*/ 699192 w 925274"/>
                    <a:gd name="connsiteY186" fmla="*/ 172819 h 527996"/>
                    <a:gd name="connsiteX187" fmla="*/ 703339 w 925274"/>
                    <a:gd name="connsiteY187" fmla="*/ 165252 h 527996"/>
                    <a:gd name="connsiteX188" fmla="*/ 716472 w 925274"/>
                    <a:gd name="connsiteY188" fmla="*/ 141176 h 527996"/>
                    <a:gd name="connsiteX189" fmla="*/ 726149 w 925274"/>
                    <a:gd name="connsiteY189" fmla="*/ 128105 h 527996"/>
                    <a:gd name="connsiteX190" fmla="*/ 737899 w 925274"/>
                    <a:gd name="connsiteY190" fmla="*/ 115035 h 527996"/>
                    <a:gd name="connsiteX191" fmla="*/ 751723 w 925274"/>
                    <a:gd name="connsiteY191" fmla="*/ 104716 h 527996"/>
                    <a:gd name="connsiteX192" fmla="*/ 755871 w 925274"/>
                    <a:gd name="connsiteY192" fmla="*/ 102652 h 527996"/>
                    <a:gd name="connsiteX193" fmla="*/ 760018 w 925274"/>
                    <a:gd name="connsiteY193" fmla="*/ 100589 h 527996"/>
                    <a:gd name="connsiteX194" fmla="*/ 769695 w 925274"/>
                    <a:gd name="connsiteY194" fmla="*/ 97837 h 527996"/>
                    <a:gd name="connsiteX195" fmla="*/ 819462 w 925274"/>
                    <a:gd name="connsiteY195" fmla="*/ 97149 h 527996"/>
                    <a:gd name="connsiteX196" fmla="*/ 837179 w 925274"/>
                    <a:gd name="connsiteY196" fmla="*/ 108558 h 527996"/>
                    <a:gd name="connsiteX197" fmla="*/ 840587 w 925274"/>
                    <a:gd name="connsiteY197" fmla="*/ 94871 h 527996"/>
                    <a:gd name="connsiteX198" fmla="*/ 842656 w 925274"/>
                    <a:gd name="connsiteY198" fmla="*/ 87950 h 527996"/>
                    <a:gd name="connsiteX199" fmla="*/ 844035 w 925274"/>
                    <a:gd name="connsiteY199" fmla="*/ 81721 h 527996"/>
                    <a:gd name="connsiteX200" fmla="*/ 848172 w 925274"/>
                    <a:gd name="connsiteY200" fmla="*/ 58189 h 527996"/>
                    <a:gd name="connsiteX201" fmla="*/ 850241 w 925274"/>
                    <a:gd name="connsiteY201" fmla="*/ 48499 h 527996"/>
                    <a:gd name="connsiteX202" fmla="*/ 850930 w 925274"/>
                    <a:gd name="connsiteY202" fmla="*/ 43655 h 527996"/>
                    <a:gd name="connsiteX203" fmla="*/ 851620 w 925274"/>
                    <a:gd name="connsiteY203" fmla="*/ 39502 h 527996"/>
                    <a:gd name="connsiteX204" fmla="*/ 852999 w 925274"/>
                    <a:gd name="connsiteY204" fmla="*/ 25660 h 527996"/>
                    <a:gd name="connsiteX205" fmla="*/ 854378 w 925274"/>
                    <a:gd name="connsiteY205" fmla="*/ 16662 h 527996"/>
                    <a:gd name="connsiteX206" fmla="*/ 854378 w 925274"/>
                    <a:gd name="connsiteY206" fmla="*/ 13894 h 527996"/>
                    <a:gd name="connsiteX207" fmla="*/ 870237 w 925274"/>
                    <a:gd name="connsiteY207" fmla="*/ 52 h 527996"/>
                    <a:gd name="connsiteX208" fmla="*/ 881959 w 925274"/>
                    <a:gd name="connsiteY208" fmla="*/ 17354 h 527996"/>
                    <a:gd name="connsiteX209" fmla="*/ 881959 w 925274"/>
                    <a:gd name="connsiteY209" fmla="*/ 20123 h 527996"/>
                    <a:gd name="connsiteX210" fmla="*/ 880580 w 925274"/>
                    <a:gd name="connsiteY210" fmla="*/ 29120 h 527996"/>
                    <a:gd name="connsiteX211" fmla="*/ 877822 w 925274"/>
                    <a:gd name="connsiteY211" fmla="*/ 44347 h 527996"/>
                    <a:gd name="connsiteX212" fmla="*/ 877133 w 925274"/>
                    <a:gd name="connsiteY212" fmla="*/ 48499 h 527996"/>
                    <a:gd name="connsiteX213" fmla="*/ 875754 w 925274"/>
                    <a:gd name="connsiteY213" fmla="*/ 53344 h 527996"/>
                    <a:gd name="connsiteX214" fmla="*/ 873685 w 925274"/>
                    <a:gd name="connsiteY214" fmla="*/ 63726 h 527996"/>
                    <a:gd name="connsiteX215" fmla="*/ 866790 w 925274"/>
                    <a:gd name="connsiteY215" fmla="*/ 87950 h 527996"/>
                    <a:gd name="connsiteX216" fmla="*/ 864721 w 925274"/>
                    <a:gd name="connsiteY216" fmla="*/ 94179 h 527996"/>
                    <a:gd name="connsiteX217" fmla="*/ 861963 w 925274"/>
                    <a:gd name="connsiteY217" fmla="*/ 101100 h 527996"/>
                    <a:gd name="connsiteX218" fmla="*/ 857921 w 925274"/>
                    <a:gd name="connsiteY218" fmla="*/ 113272 h 527996"/>
                    <a:gd name="connsiteX219" fmla="*/ 863059 w 925274"/>
                    <a:gd name="connsiteY219" fmla="*/ 112052 h 527996"/>
                    <a:gd name="connsiteX220" fmla="*/ 879777 w 925274"/>
                    <a:gd name="connsiteY220" fmla="*/ 114663 h 527996"/>
                    <a:gd name="connsiteX221" fmla="*/ 917889 w 925274"/>
                    <a:gd name="connsiteY221" fmla="*/ 150179 h 527996"/>
                    <a:gd name="connsiteX222" fmla="*/ 922047 w 925274"/>
                    <a:gd name="connsiteY222" fmla="*/ 160624 h 527996"/>
                    <a:gd name="connsiteX223" fmla="*/ 924126 w 925274"/>
                    <a:gd name="connsiteY223" fmla="*/ 166195 h 527996"/>
                    <a:gd name="connsiteX224" fmla="*/ 924819 w 925274"/>
                    <a:gd name="connsiteY224" fmla="*/ 172463 h 527996"/>
                    <a:gd name="connsiteX225" fmla="*/ 924126 w 925274"/>
                    <a:gd name="connsiteY225" fmla="*/ 196836 h 527996"/>
                    <a:gd name="connsiteX226" fmla="*/ 918582 w 925274"/>
                    <a:gd name="connsiteY226" fmla="*/ 222602 h 527996"/>
                    <a:gd name="connsiteX227" fmla="*/ 908188 w 925274"/>
                    <a:gd name="connsiteY227" fmla="*/ 246278 h 527996"/>
                    <a:gd name="connsiteX228" fmla="*/ 885320 w 925274"/>
                    <a:gd name="connsiteY228" fmla="*/ 283883 h 527996"/>
                    <a:gd name="connsiteX229" fmla="*/ 877005 w 925274"/>
                    <a:gd name="connsiteY229" fmla="*/ 294328 h 527996"/>
                    <a:gd name="connsiteX230" fmla="*/ 873540 w 925274"/>
                    <a:gd name="connsiteY230" fmla="*/ 297810 h 527996"/>
                    <a:gd name="connsiteX231" fmla="*/ 874233 w 925274"/>
                    <a:gd name="connsiteY231" fmla="*/ 295721 h 527996"/>
                    <a:gd name="connsiteX232" fmla="*/ 874233 w 925274"/>
                    <a:gd name="connsiteY232" fmla="*/ 290846 h 527996"/>
                    <a:gd name="connsiteX233" fmla="*/ 872847 w 925274"/>
                    <a:gd name="connsiteY233" fmla="*/ 272044 h 527996"/>
                    <a:gd name="connsiteX234" fmla="*/ 870075 w 925274"/>
                    <a:gd name="connsiteY234" fmla="*/ 259509 h 527996"/>
                    <a:gd name="connsiteX235" fmla="*/ 865917 w 925274"/>
                    <a:gd name="connsiteY235" fmla="*/ 246278 h 527996"/>
                    <a:gd name="connsiteX236" fmla="*/ 852058 w 925274"/>
                    <a:gd name="connsiteY236" fmla="*/ 217030 h 527996"/>
                    <a:gd name="connsiteX237" fmla="*/ 839585 w 925274"/>
                    <a:gd name="connsiteY237" fmla="*/ 181515 h 527996"/>
                    <a:gd name="connsiteX238" fmla="*/ 841559 w 925274"/>
                    <a:gd name="connsiteY238" fmla="*/ 151101 h 527996"/>
                    <a:gd name="connsiteX239" fmla="*/ 828865 w 925274"/>
                    <a:gd name="connsiteY239" fmla="*/ 180001 h 527996"/>
                    <a:gd name="connsiteX240" fmla="*/ 803249 w 925274"/>
                    <a:gd name="connsiteY240" fmla="*/ 222302 h 527996"/>
                    <a:gd name="connsiteX241" fmla="*/ 812375 w 925274"/>
                    <a:gd name="connsiteY241" fmla="*/ 222302 h 527996"/>
                    <a:gd name="connsiteX242" fmla="*/ 827801 w 925274"/>
                    <a:gd name="connsiteY242" fmla="*/ 228531 h 527996"/>
                    <a:gd name="connsiteX243" fmla="*/ 855146 w 925274"/>
                    <a:gd name="connsiteY243" fmla="*/ 270060 h 527996"/>
                    <a:gd name="connsiteX244" fmla="*/ 856548 w 925274"/>
                    <a:gd name="connsiteY244" fmla="*/ 280442 h 527996"/>
                    <a:gd name="connsiteX245" fmla="*/ 856548 w 925274"/>
                    <a:gd name="connsiteY245" fmla="*/ 291517 h 527996"/>
                    <a:gd name="connsiteX246" fmla="*/ 854444 w 925274"/>
                    <a:gd name="connsiteY246" fmla="*/ 302591 h 527996"/>
                    <a:gd name="connsiteX247" fmla="*/ 850938 w 925274"/>
                    <a:gd name="connsiteY247" fmla="*/ 313666 h 527996"/>
                    <a:gd name="connsiteX248" fmla="*/ 839720 w 925274"/>
                    <a:gd name="connsiteY248" fmla="*/ 335815 h 527996"/>
                    <a:gd name="connsiteX249" fmla="*/ 824996 w 925274"/>
                    <a:gd name="connsiteY249" fmla="*/ 355887 h 527996"/>
                    <a:gd name="connsiteX250" fmla="*/ 809571 w 925274"/>
                    <a:gd name="connsiteY250" fmla="*/ 371806 h 527996"/>
                    <a:gd name="connsiteX251" fmla="*/ 806065 w 925274"/>
                    <a:gd name="connsiteY251" fmla="*/ 375267 h 527996"/>
                    <a:gd name="connsiteX252" fmla="*/ 802559 w 925274"/>
                    <a:gd name="connsiteY252" fmla="*/ 378728 h 527996"/>
                    <a:gd name="connsiteX253" fmla="*/ 795548 w 925274"/>
                    <a:gd name="connsiteY253" fmla="*/ 384265 h 527996"/>
                    <a:gd name="connsiteX254" fmla="*/ 785732 w 925274"/>
                    <a:gd name="connsiteY254" fmla="*/ 391879 h 527996"/>
                    <a:gd name="connsiteX255" fmla="*/ 782226 w 925274"/>
                    <a:gd name="connsiteY255" fmla="*/ 394647 h 527996"/>
                    <a:gd name="connsiteX256" fmla="*/ 782927 w 925274"/>
                    <a:gd name="connsiteY256" fmla="*/ 393263 h 527996"/>
                    <a:gd name="connsiteX257" fmla="*/ 783628 w 925274"/>
                    <a:gd name="connsiteY257" fmla="*/ 388418 h 527996"/>
                    <a:gd name="connsiteX258" fmla="*/ 786433 w 925274"/>
                    <a:gd name="connsiteY258" fmla="*/ 371114 h 527996"/>
                    <a:gd name="connsiteX259" fmla="*/ 778720 w 925274"/>
                    <a:gd name="connsiteY259" fmla="*/ 315742 h 527996"/>
                    <a:gd name="connsiteX260" fmla="*/ 775214 w 925274"/>
                    <a:gd name="connsiteY260" fmla="*/ 281135 h 527996"/>
                    <a:gd name="connsiteX261" fmla="*/ 778720 w 925274"/>
                    <a:gd name="connsiteY261" fmla="*/ 265907 h 527996"/>
                    <a:gd name="connsiteX262" fmla="*/ 781967 w 925274"/>
                    <a:gd name="connsiteY262" fmla="*/ 256292 h 527996"/>
                    <a:gd name="connsiteX263" fmla="*/ 773013 w 925274"/>
                    <a:gd name="connsiteY263" fmla="*/ 268591 h 527996"/>
                    <a:gd name="connsiteX264" fmla="*/ 759222 w 925274"/>
                    <a:gd name="connsiteY264" fmla="*/ 287278 h 527996"/>
                    <a:gd name="connsiteX265" fmla="*/ 739589 w 925274"/>
                    <a:gd name="connsiteY265" fmla="*/ 306985 h 527996"/>
                    <a:gd name="connsiteX266" fmla="*/ 757430 w 925274"/>
                    <a:gd name="connsiteY266" fmla="*/ 315914 h 527996"/>
                    <a:gd name="connsiteX267" fmla="*/ 774699 w 925274"/>
                    <a:gd name="connsiteY267" fmla="*/ 359475 h 527996"/>
                    <a:gd name="connsiteX268" fmla="*/ 771245 w 925274"/>
                    <a:gd name="connsiteY268" fmla="*/ 379527 h 527996"/>
                    <a:gd name="connsiteX269" fmla="*/ 761574 w 925274"/>
                    <a:gd name="connsiteY269" fmla="*/ 398887 h 527996"/>
                    <a:gd name="connsiteX270" fmla="*/ 730491 w 925274"/>
                    <a:gd name="connsiteY270" fmla="*/ 432077 h 527996"/>
                    <a:gd name="connsiteX271" fmla="*/ 722202 w 925274"/>
                    <a:gd name="connsiteY271" fmla="*/ 438991 h 527996"/>
                    <a:gd name="connsiteX272" fmla="*/ 713913 w 925274"/>
                    <a:gd name="connsiteY272" fmla="*/ 444522 h 527996"/>
                    <a:gd name="connsiteX273" fmla="*/ 698716 w 925274"/>
                    <a:gd name="connsiteY273" fmla="*/ 453511 h 527996"/>
                    <a:gd name="connsiteX274" fmla="*/ 684211 w 925274"/>
                    <a:gd name="connsiteY274" fmla="*/ 459734 h 527996"/>
                    <a:gd name="connsiteX275" fmla="*/ 686974 w 925274"/>
                    <a:gd name="connsiteY275" fmla="*/ 454203 h 527996"/>
                    <a:gd name="connsiteX276" fmla="*/ 692500 w 925274"/>
                    <a:gd name="connsiteY276" fmla="*/ 438991 h 527996"/>
                    <a:gd name="connsiteX277" fmla="*/ 695954 w 925274"/>
                    <a:gd name="connsiteY277" fmla="*/ 386441 h 527996"/>
                    <a:gd name="connsiteX278" fmla="*/ 699407 w 925274"/>
                    <a:gd name="connsiteY278" fmla="*/ 353943 h 527996"/>
                    <a:gd name="connsiteX279" fmla="*/ 705624 w 925274"/>
                    <a:gd name="connsiteY279" fmla="*/ 340115 h 527996"/>
                    <a:gd name="connsiteX280" fmla="*/ 711096 w 925274"/>
                    <a:gd name="connsiteY280" fmla="*/ 331649 h 527996"/>
                    <a:gd name="connsiteX281" fmla="*/ 655738 w 925274"/>
                    <a:gd name="connsiteY281" fmla="*/ 372719 h 527996"/>
                    <a:gd name="connsiteX282" fmla="*/ 672196 w 925274"/>
                    <a:gd name="connsiteY282" fmla="*/ 386137 h 527996"/>
                    <a:gd name="connsiteX283" fmla="*/ 679148 w 925274"/>
                    <a:gd name="connsiteY283" fmla="*/ 429957 h 527996"/>
                    <a:gd name="connsiteX284" fmla="*/ 672196 w 925274"/>
                    <a:gd name="connsiteY284" fmla="*/ 447346 h 527996"/>
                    <a:gd name="connsiteX285" fmla="*/ 659683 w 925274"/>
                    <a:gd name="connsiteY285" fmla="*/ 464039 h 527996"/>
                    <a:gd name="connsiteX286" fmla="*/ 624229 w 925274"/>
                    <a:gd name="connsiteY286" fmla="*/ 488383 h 527996"/>
                    <a:gd name="connsiteX287" fmla="*/ 590860 w 925274"/>
                    <a:gd name="connsiteY287" fmla="*/ 501599 h 527996"/>
                    <a:gd name="connsiteX288" fmla="*/ 576261 w 925274"/>
                    <a:gd name="connsiteY288" fmla="*/ 505773 h 527996"/>
                    <a:gd name="connsiteX289" fmla="*/ 588079 w 925274"/>
                    <a:gd name="connsiteY289" fmla="*/ 487688 h 527996"/>
                    <a:gd name="connsiteX290" fmla="*/ 592250 w 925274"/>
                    <a:gd name="connsiteY290" fmla="*/ 477950 h 527996"/>
                    <a:gd name="connsiteX291" fmla="*/ 596421 w 925274"/>
                    <a:gd name="connsiteY291" fmla="*/ 466126 h 527996"/>
                    <a:gd name="connsiteX292" fmla="*/ 601288 w 925274"/>
                    <a:gd name="connsiteY292" fmla="*/ 438999 h 527996"/>
                    <a:gd name="connsiteX293" fmla="*/ 610325 w 925274"/>
                    <a:gd name="connsiteY293" fmla="*/ 409786 h 527996"/>
                    <a:gd name="connsiteX294" fmla="*/ 619362 w 925274"/>
                    <a:gd name="connsiteY294" fmla="*/ 397961 h 527996"/>
                    <a:gd name="connsiteX295" fmla="*/ 624546 w 925274"/>
                    <a:gd name="connsiteY295" fmla="*/ 392775 h 527996"/>
                    <a:gd name="connsiteX296" fmla="*/ 603388 w 925274"/>
                    <a:gd name="connsiteY296" fmla="*/ 405542 h 527996"/>
                    <a:gd name="connsiteX297" fmla="*/ 566875 w 925274"/>
                    <a:gd name="connsiteY297" fmla="*/ 420481 h 527996"/>
                    <a:gd name="connsiteX298" fmla="*/ 578281 w 925274"/>
                    <a:gd name="connsiteY298" fmla="*/ 434204 h 527996"/>
                    <a:gd name="connsiteX299" fmla="*/ 581024 w 925274"/>
                    <a:gd name="connsiteY299" fmla="*/ 452229 h 527996"/>
                    <a:gd name="connsiteX300" fmla="*/ 576223 w 925274"/>
                    <a:gd name="connsiteY300" fmla="*/ 475800 h 527996"/>
                    <a:gd name="connsiteX301" fmla="*/ 516545 w 925274"/>
                    <a:gd name="connsiteY301" fmla="*/ 519477 h 527996"/>
                    <a:gd name="connsiteX302" fmla="*/ 498710 w 925274"/>
                    <a:gd name="connsiteY302" fmla="*/ 523636 h 527996"/>
                    <a:gd name="connsiteX303" fmla="*/ 483618 w 925274"/>
                    <a:gd name="connsiteY303" fmla="*/ 525716 h 527996"/>
                    <a:gd name="connsiteX304" fmla="*/ 469899 w 925274"/>
                    <a:gd name="connsiteY304" fmla="*/ 526410 h 527996"/>
                    <a:gd name="connsiteX305" fmla="*/ 483619 w 925274"/>
                    <a:gd name="connsiteY305" fmla="*/ 511851 h 527996"/>
                    <a:gd name="connsiteX306" fmla="*/ 503511 w 925274"/>
                    <a:gd name="connsiteY306" fmla="*/ 469561 h 527996"/>
                    <a:gd name="connsiteX307" fmla="*/ 517916 w 925274"/>
                    <a:gd name="connsiteY307" fmla="*/ 444603 h 527996"/>
                    <a:gd name="connsiteX308" fmla="*/ 527520 w 925274"/>
                    <a:gd name="connsiteY308" fmla="*/ 435590 h 527996"/>
                    <a:gd name="connsiteX309" fmla="*/ 537223 w 925274"/>
                    <a:gd name="connsiteY309" fmla="*/ 429052 h 527996"/>
                    <a:gd name="connsiteX310" fmla="*/ 473546 w 925274"/>
                    <a:gd name="connsiteY310" fmla="*/ 442908 h 527996"/>
                    <a:gd name="connsiteX311" fmla="*/ 482816 w 925274"/>
                    <a:gd name="connsiteY311" fmla="*/ 460788 h 527996"/>
                    <a:gd name="connsiteX312" fmla="*/ 473902 w 925274"/>
                    <a:gd name="connsiteY312" fmla="*/ 497821 h 527996"/>
                    <a:gd name="connsiteX313" fmla="*/ 462244 w 925274"/>
                    <a:gd name="connsiteY313" fmla="*/ 510166 h 527996"/>
                    <a:gd name="connsiteX314" fmla="*/ 447158 w 925274"/>
                    <a:gd name="connsiteY314" fmla="*/ 519081 h 527996"/>
                    <a:gd name="connsiteX315" fmla="*/ 429330 w 925274"/>
                    <a:gd name="connsiteY315" fmla="*/ 524567 h 527996"/>
                    <a:gd name="connsiteX316" fmla="*/ 411500 w 925274"/>
                    <a:gd name="connsiteY316" fmla="*/ 527310 h 527996"/>
                    <a:gd name="connsiteX317" fmla="*/ 395043 w 925274"/>
                    <a:gd name="connsiteY317" fmla="*/ 527996 h 527996"/>
                    <a:gd name="connsiteX318" fmla="*/ 380643 w 925274"/>
                    <a:gd name="connsiteY318" fmla="*/ 527311 h 527996"/>
                    <a:gd name="connsiteX319" fmla="*/ 368300 w 925274"/>
                    <a:gd name="connsiteY319" fmla="*/ 525253 h 527996"/>
                    <a:gd name="connsiteX320" fmla="*/ 382700 w 925274"/>
                    <a:gd name="connsiteY320" fmla="*/ 514281 h 527996"/>
                    <a:gd name="connsiteX321" fmla="*/ 408758 w 925274"/>
                    <a:gd name="connsiteY321" fmla="*/ 479990 h 527996"/>
                    <a:gd name="connsiteX322" fmla="*/ 425901 w 925274"/>
                    <a:gd name="connsiteY322" fmla="*/ 458731 h 527996"/>
                    <a:gd name="connsiteX323" fmla="*/ 436187 w 925274"/>
                    <a:gd name="connsiteY323" fmla="*/ 452559 h 527996"/>
                    <a:gd name="connsiteX324" fmla="*/ 446802 w 925274"/>
                    <a:gd name="connsiteY324" fmla="*/ 447914 h 527996"/>
                    <a:gd name="connsiteX325" fmla="*/ 432384 w 925274"/>
                    <a:gd name="connsiteY325" fmla="*/ 449924 h 527996"/>
                    <a:gd name="connsiteX326" fmla="*/ 407560 w 925274"/>
                    <a:gd name="connsiteY326" fmla="*/ 452693 h 527996"/>
                    <a:gd name="connsiteX327" fmla="*/ 383622 w 925274"/>
                    <a:gd name="connsiteY327" fmla="*/ 452692 h 527996"/>
                    <a:gd name="connsiteX328" fmla="*/ 388937 w 925274"/>
                    <a:gd name="connsiteY328" fmla="*/ 468678 h 527996"/>
                    <a:gd name="connsiteX329" fmla="*/ 385488 w 925274"/>
                    <a:gd name="connsiteY329" fmla="*/ 483893 h 527996"/>
                    <a:gd name="connsiteX330" fmla="*/ 374451 w 925274"/>
                    <a:gd name="connsiteY330" fmla="*/ 501182 h 527996"/>
                    <a:gd name="connsiteX331" fmla="*/ 362034 w 925274"/>
                    <a:gd name="connsiteY331" fmla="*/ 510864 h 527996"/>
                    <a:gd name="connsiteX332" fmla="*/ 354446 w 925274"/>
                    <a:gd name="connsiteY332" fmla="*/ 514322 h 527996"/>
                    <a:gd name="connsiteX333" fmla="*/ 346169 w 925274"/>
                    <a:gd name="connsiteY333" fmla="*/ 516397 h 527996"/>
                    <a:gd name="connsiteX334" fmla="*/ 329613 w 925274"/>
                    <a:gd name="connsiteY334" fmla="*/ 518472 h 527996"/>
                    <a:gd name="connsiteX335" fmla="*/ 320646 w 925274"/>
                    <a:gd name="connsiteY335" fmla="*/ 518472 h 527996"/>
                    <a:gd name="connsiteX336" fmla="*/ 312368 w 925274"/>
                    <a:gd name="connsiteY336" fmla="*/ 517780 h 527996"/>
                    <a:gd name="connsiteX337" fmla="*/ 284086 w 925274"/>
                    <a:gd name="connsiteY337" fmla="*/ 512939 h 527996"/>
                    <a:gd name="connsiteX338" fmla="*/ 273049 w 925274"/>
                    <a:gd name="connsiteY338" fmla="*/ 509481 h 527996"/>
                    <a:gd name="connsiteX339" fmla="*/ 288225 w 925274"/>
                    <a:gd name="connsiteY339" fmla="*/ 501874 h 527996"/>
                    <a:gd name="connsiteX340" fmla="*/ 317197 w 925274"/>
                    <a:gd name="connsiteY340" fmla="*/ 473519 h 527996"/>
                    <a:gd name="connsiteX341" fmla="*/ 326164 w 925274"/>
                    <a:gd name="connsiteY341" fmla="*/ 463837 h 527996"/>
                    <a:gd name="connsiteX342" fmla="*/ 336511 w 925274"/>
                    <a:gd name="connsiteY342" fmla="*/ 457613 h 527996"/>
                    <a:gd name="connsiteX343" fmla="*/ 357098 w 925274"/>
                    <a:gd name="connsiteY343" fmla="*/ 450955 h 527996"/>
                    <a:gd name="connsiteX344" fmla="*/ 294099 w 925274"/>
                    <a:gd name="connsiteY344" fmla="*/ 440818 h 527996"/>
                    <a:gd name="connsiteX345" fmla="*/ 295013 w 925274"/>
                    <a:gd name="connsiteY345" fmla="*/ 441007 h 527996"/>
                    <a:gd name="connsiteX346" fmla="*/ 297075 w 925274"/>
                    <a:gd name="connsiteY346" fmla="*/ 459188 h 527996"/>
                    <a:gd name="connsiteX347" fmla="*/ 278519 w 925274"/>
                    <a:gd name="connsiteY347" fmla="*/ 487158 h 527996"/>
                    <a:gd name="connsiteX348" fmla="*/ 265461 w 925274"/>
                    <a:gd name="connsiteY348" fmla="*/ 493451 h 527996"/>
                    <a:gd name="connsiteX349" fmla="*/ 258588 w 925274"/>
                    <a:gd name="connsiteY349" fmla="*/ 495549 h 527996"/>
                    <a:gd name="connsiteX350" fmla="*/ 251028 w 925274"/>
                    <a:gd name="connsiteY350" fmla="*/ 496248 h 527996"/>
                    <a:gd name="connsiteX351" fmla="*/ 235220 w 925274"/>
                    <a:gd name="connsiteY351" fmla="*/ 495549 h 527996"/>
                    <a:gd name="connsiteX352" fmla="*/ 220100 w 925274"/>
                    <a:gd name="connsiteY352" fmla="*/ 492752 h 527996"/>
                    <a:gd name="connsiteX353" fmla="*/ 195358 w 925274"/>
                    <a:gd name="connsiteY353" fmla="*/ 483661 h 527996"/>
                    <a:gd name="connsiteX354" fmla="*/ 185737 w 925274"/>
                    <a:gd name="connsiteY354" fmla="*/ 478068 h 527996"/>
                    <a:gd name="connsiteX355" fmla="*/ 189860 w 925274"/>
                    <a:gd name="connsiteY355" fmla="*/ 477368 h 527996"/>
                    <a:gd name="connsiteX356" fmla="*/ 200857 w 925274"/>
                    <a:gd name="connsiteY356" fmla="*/ 473872 h 527996"/>
                    <a:gd name="connsiteX357" fmla="*/ 231097 w 925274"/>
                    <a:gd name="connsiteY357" fmla="*/ 452195 h 527996"/>
                    <a:gd name="connsiteX358" fmla="*/ 241406 w 925274"/>
                    <a:gd name="connsiteY358" fmla="*/ 445202 h 527996"/>
                    <a:gd name="connsiteX359" fmla="*/ 251715 w 925274"/>
                    <a:gd name="connsiteY359" fmla="*/ 440307 h 527996"/>
                    <a:gd name="connsiteX360" fmla="*/ 271646 w 925274"/>
                    <a:gd name="connsiteY360" fmla="*/ 438210 h 527996"/>
                    <a:gd name="connsiteX361" fmla="*/ 284763 w 925274"/>
                    <a:gd name="connsiteY361" fmla="*/ 439316 h 527996"/>
                    <a:gd name="connsiteX362" fmla="*/ 268964 w 925274"/>
                    <a:gd name="connsiteY362" fmla="*/ 436774 h 527996"/>
                    <a:gd name="connsiteX363" fmla="*/ 248278 w 925274"/>
                    <a:gd name="connsiteY363" fmla="*/ 431929 h 527996"/>
                    <a:gd name="connsiteX364" fmla="*/ 237935 w 925274"/>
                    <a:gd name="connsiteY364" fmla="*/ 428468 h 527996"/>
                    <a:gd name="connsiteX365" fmla="*/ 228282 w 925274"/>
                    <a:gd name="connsiteY365" fmla="*/ 425700 h 527996"/>
                    <a:gd name="connsiteX366" fmla="*/ 218628 w 925274"/>
                    <a:gd name="connsiteY366" fmla="*/ 422240 h 527996"/>
                    <a:gd name="connsiteX367" fmla="*/ 215318 w 925274"/>
                    <a:gd name="connsiteY367" fmla="*/ 420815 h 527996"/>
                    <a:gd name="connsiteX368" fmla="*/ 214701 w 925274"/>
                    <a:gd name="connsiteY368" fmla="*/ 435668 h 527996"/>
                    <a:gd name="connsiteX369" fmla="*/ 193111 w 925274"/>
                    <a:gd name="connsiteY369" fmla="*/ 458020 h 527996"/>
                    <a:gd name="connsiteX370" fmla="*/ 166646 w 925274"/>
                    <a:gd name="connsiteY370" fmla="*/ 461513 h 527996"/>
                    <a:gd name="connsiteX371" fmla="*/ 138788 w 925274"/>
                    <a:gd name="connsiteY371" fmla="*/ 453829 h 527996"/>
                    <a:gd name="connsiteX372" fmla="*/ 117894 w 925274"/>
                    <a:gd name="connsiteY372" fmla="*/ 441955 h 527996"/>
                    <a:gd name="connsiteX373" fmla="*/ 111626 w 925274"/>
                    <a:gd name="connsiteY373" fmla="*/ 437763 h 527996"/>
                    <a:gd name="connsiteX374" fmla="*/ 109537 w 925274"/>
                    <a:gd name="connsiteY374" fmla="*/ 435668 h 527996"/>
                    <a:gd name="connsiteX375" fmla="*/ 113019 w 925274"/>
                    <a:gd name="connsiteY375" fmla="*/ 435668 h 527996"/>
                    <a:gd name="connsiteX376" fmla="*/ 124162 w 925274"/>
                    <a:gd name="connsiteY376" fmla="*/ 433572 h 527996"/>
                    <a:gd name="connsiteX377" fmla="*/ 155502 w 925274"/>
                    <a:gd name="connsiteY377" fmla="*/ 418904 h 527996"/>
                    <a:gd name="connsiteX378" fmla="*/ 175700 w 925274"/>
                    <a:gd name="connsiteY378" fmla="*/ 411220 h 527996"/>
                    <a:gd name="connsiteX379" fmla="*/ 185450 w 925274"/>
                    <a:gd name="connsiteY379" fmla="*/ 410522 h 527996"/>
                    <a:gd name="connsiteX380" fmla="*/ 191994 w 925274"/>
                    <a:gd name="connsiteY380" fmla="*/ 411531 h 527996"/>
                    <a:gd name="connsiteX381" fmla="*/ 191047 w 925274"/>
                    <a:gd name="connsiteY381" fmla="*/ 411166 h 527996"/>
                    <a:gd name="connsiteX382" fmla="*/ 174498 w 925274"/>
                    <a:gd name="connsiteY382" fmla="*/ 402861 h 527996"/>
                    <a:gd name="connsiteX383" fmla="*/ 166224 w 925274"/>
                    <a:gd name="connsiteY383" fmla="*/ 398708 h 527996"/>
                    <a:gd name="connsiteX384" fmla="*/ 158639 w 925274"/>
                    <a:gd name="connsiteY384" fmla="*/ 394555 h 527996"/>
                    <a:gd name="connsiteX385" fmla="*/ 147676 w 925274"/>
                    <a:gd name="connsiteY385" fmla="*/ 388267 h 527996"/>
                    <a:gd name="connsiteX386" fmla="*/ 145065 w 925274"/>
                    <a:gd name="connsiteY386" fmla="*/ 402630 h 527996"/>
                    <a:gd name="connsiteX387" fmla="*/ 122192 w 925274"/>
                    <a:gd name="connsiteY387" fmla="*/ 419958 h 527996"/>
                    <a:gd name="connsiteX388" fmla="*/ 74365 w 925274"/>
                    <a:gd name="connsiteY388" fmla="*/ 408868 h 527996"/>
                    <a:gd name="connsiteX389" fmla="*/ 57037 w 925274"/>
                    <a:gd name="connsiteY389" fmla="*/ 395698 h 527996"/>
                    <a:gd name="connsiteX390" fmla="*/ 50799 w 925274"/>
                    <a:gd name="connsiteY390" fmla="*/ 389460 h 527996"/>
                    <a:gd name="connsiteX391" fmla="*/ 63968 w 925274"/>
                    <a:gd name="connsiteY391" fmla="*/ 389460 h 527996"/>
                    <a:gd name="connsiteX392" fmla="*/ 93773 w 925274"/>
                    <a:gd name="connsiteY392" fmla="*/ 379756 h 527996"/>
                    <a:gd name="connsiteX393" fmla="*/ 113181 w 925274"/>
                    <a:gd name="connsiteY393" fmla="*/ 375597 h 527996"/>
                    <a:gd name="connsiteX394" fmla="*/ 130509 w 925274"/>
                    <a:gd name="connsiteY394" fmla="*/ 379063 h 527996"/>
                    <a:gd name="connsiteX395" fmla="*/ 137058 w 925274"/>
                    <a:gd name="connsiteY395" fmla="*/ 381973 h 527996"/>
                    <a:gd name="connsiteX396" fmla="*/ 130368 w 925274"/>
                    <a:gd name="connsiteY396" fmla="*/ 377944 h 527996"/>
                    <a:gd name="connsiteX397" fmla="*/ 117956 w 925274"/>
                    <a:gd name="connsiteY397" fmla="*/ 369639 h 527996"/>
                    <a:gd name="connsiteX398" fmla="*/ 106924 w 925274"/>
                    <a:gd name="connsiteY398" fmla="*/ 361334 h 527996"/>
                    <a:gd name="connsiteX399" fmla="*/ 95891 w 925274"/>
                    <a:gd name="connsiteY399" fmla="*/ 354413 h 527996"/>
                    <a:gd name="connsiteX400" fmla="*/ 91291 w 925274"/>
                    <a:gd name="connsiteY400" fmla="*/ 350861 h 527996"/>
                    <a:gd name="connsiteX401" fmla="*/ 87262 w 925274"/>
                    <a:gd name="connsiteY401" fmla="*/ 363956 h 527996"/>
                    <a:gd name="connsiteX402" fmla="*/ 65262 w 925274"/>
                    <a:gd name="connsiteY402" fmla="*/ 376656 h 527996"/>
                    <a:gd name="connsiteX403" fmla="*/ 43261 w 925274"/>
                    <a:gd name="connsiteY403" fmla="*/ 374539 h 527996"/>
                    <a:gd name="connsiteX404" fmla="*/ 24011 w 925274"/>
                    <a:gd name="connsiteY404" fmla="*/ 361839 h 527996"/>
                    <a:gd name="connsiteX405" fmla="*/ 19199 w 925274"/>
                    <a:gd name="connsiteY405" fmla="*/ 358311 h 527996"/>
                    <a:gd name="connsiteX406" fmla="*/ 15761 w 925274"/>
                    <a:gd name="connsiteY406" fmla="*/ 354078 h 527996"/>
                    <a:gd name="connsiteX407" fmla="*/ 9574 w 925274"/>
                    <a:gd name="connsiteY407" fmla="*/ 347728 h 527996"/>
                    <a:gd name="connsiteX408" fmla="*/ 4761 w 925274"/>
                    <a:gd name="connsiteY408" fmla="*/ 341378 h 527996"/>
                    <a:gd name="connsiteX409" fmla="*/ 16449 w 925274"/>
                    <a:gd name="connsiteY409" fmla="*/ 342789 h 527996"/>
                    <a:gd name="connsiteX410" fmla="*/ 44636 w 925274"/>
                    <a:gd name="connsiteY410" fmla="*/ 337145 h 527996"/>
                    <a:gd name="connsiteX411" fmla="*/ 61824 w 925274"/>
                    <a:gd name="connsiteY411" fmla="*/ 335028 h 527996"/>
                    <a:gd name="connsiteX412" fmla="*/ 76949 w 925274"/>
                    <a:gd name="connsiteY412" fmla="*/ 340672 h 527996"/>
                    <a:gd name="connsiteX413" fmla="*/ 83279 w 925274"/>
                    <a:gd name="connsiteY413" fmla="*/ 344580 h 527996"/>
                    <a:gd name="connsiteX414" fmla="*/ 60035 w 925274"/>
                    <a:gd name="connsiteY414" fmla="*/ 326036 h 527996"/>
                    <a:gd name="connsiteX415" fmla="*/ 53140 w 925274"/>
                    <a:gd name="connsiteY415" fmla="*/ 320499 h 527996"/>
                    <a:gd name="connsiteX416" fmla="*/ 50382 w 925274"/>
                    <a:gd name="connsiteY416" fmla="*/ 318423 h 527996"/>
                    <a:gd name="connsiteX417" fmla="*/ 50024 w 925274"/>
                    <a:gd name="connsiteY417" fmla="*/ 316268 h 527996"/>
                    <a:gd name="connsiteX418" fmla="*/ 35869 w 925274"/>
                    <a:gd name="connsiteY418" fmla="*/ 314755 h 527996"/>
                    <a:gd name="connsiteX419" fmla="*/ 26023 w 925274"/>
                    <a:gd name="connsiteY419" fmla="*/ 311248 h 527996"/>
                    <a:gd name="connsiteX420" fmla="*/ 17583 w 925274"/>
                    <a:gd name="connsiteY420" fmla="*/ 303532 h 527996"/>
                    <a:gd name="connsiteX421" fmla="*/ 9846 w 925274"/>
                    <a:gd name="connsiteY421" fmla="*/ 293011 h 527996"/>
                    <a:gd name="connsiteX422" fmla="*/ 7033 w 925274"/>
                    <a:gd name="connsiteY422" fmla="*/ 286697 h 527996"/>
                    <a:gd name="connsiteX423" fmla="*/ 4923 w 925274"/>
                    <a:gd name="connsiteY423" fmla="*/ 280384 h 527996"/>
                    <a:gd name="connsiteX424" fmla="*/ 0 w 925274"/>
                    <a:gd name="connsiteY424" fmla="*/ 256535 h 527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</a:cxnLst>
                  <a:rect l="l" t="t" r="r" b="b"/>
                  <a:pathLst>
                    <a:path w="925274" h="527996">
                      <a:moveTo>
                        <a:pt x="0" y="256535"/>
                      </a:moveTo>
                      <a:cubicBezTo>
                        <a:pt x="7736" y="259341"/>
                        <a:pt x="16176" y="262146"/>
                        <a:pt x="23210" y="265654"/>
                      </a:cubicBezTo>
                      <a:cubicBezTo>
                        <a:pt x="25320" y="267056"/>
                        <a:pt x="26726" y="267758"/>
                        <a:pt x="28836" y="268460"/>
                      </a:cubicBezTo>
                      <a:cubicBezTo>
                        <a:pt x="30243" y="269862"/>
                        <a:pt x="32353" y="270564"/>
                        <a:pt x="33759" y="271967"/>
                      </a:cubicBezTo>
                      <a:cubicBezTo>
                        <a:pt x="37276" y="274071"/>
                        <a:pt x="40793" y="276175"/>
                        <a:pt x="42903" y="279682"/>
                      </a:cubicBezTo>
                      <a:cubicBezTo>
                        <a:pt x="45716" y="282488"/>
                        <a:pt x="47826" y="285294"/>
                        <a:pt x="49936" y="288100"/>
                      </a:cubicBezTo>
                      <a:cubicBezTo>
                        <a:pt x="51343" y="290906"/>
                        <a:pt x="52749" y="293712"/>
                        <a:pt x="53453" y="297219"/>
                      </a:cubicBezTo>
                      <a:lnTo>
                        <a:pt x="54838" y="310118"/>
                      </a:lnTo>
                      <a:lnTo>
                        <a:pt x="56588" y="310117"/>
                      </a:lnTo>
                      <a:cubicBezTo>
                        <a:pt x="57277" y="310118"/>
                        <a:pt x="57277" y="310118"/>
                        <a:pt x="57277" y="310810"/>
                      </a:cubicBezTo>
                      <a:cubicBezTo>
                        <a:pt x="57277" y="310810"/>
                        <a:pt x="57967" y="311502"/>
                        <a:pt x="59346" y="312886"/>
                      </a:cubicBezTo>
                      <a:cubicBezTo>
                        <a:pt x="60725" y="314270"/>
                        <a:pt x="62794" y="316347"/>
                        <a:pt x="65552" y="319115"/>
                      </a:cubicBezTo>
                      <a:lnTo>
                        <a:pt x="80061" y="331710"/>
                      </a:lnTo>
                      <a:lnTo>
                        <a:pt x="74393" y="321199"/>
                      </a:lnTo>
                      <a:cubicBezTo>
                        <a:pt x="73024" y="315615"/>
                        <a:pt x="73024" y="310031"/>
                        <a:pt x="74393" y="303750"/>
                      </a:cubicBezTo>
                      <a:cubicBezTo>
                        <a:pt x="77814" y="293280"/>
                        <a:pt x="79183" y="283509"/>
                        <a:pt x="79183" y="276529"/>
                      </a:cubicBezTo>
                      <a:cubicBezTo>
                        <a:pt x="79867" y="269550"/>
                        <a:pt x="79183" y="266060"/>
                        <a:pt x="79183" y="266060"/>
                      </a:cubicBezTo>
                      <a:cubicBezTo>
                        <a:pt x="79183" y="266060"/>
                        <a:pt x="81235" y="267456"/>
                        <a:pt x="84657" y="269550"/>
                      </a:cubicBezTo>
                      <a:cubicBezTo>
                        <a:pt x="86025" y="270946"/>
                        <a:pt x="88078" y="272342"/>
                        <a:pt x="90131" y="274436"/>
                      </a:cubicBezTo>
                      <a:cubicBezTo>
                        <a:pt x="92184" y="276529"/>
                        <a:pt x="94237" y="277926"/>
                        <a:pt x="96289" y="280020"/>
                      </a:cubicBezTo>
                      <a:cubicBezTo>
                        <a:pt x="100395" y="284905"/>
                        <a:pt x="104501" y="289791"/>
                        <a:pt x="107238" y="295374"/>
                      </a:cubicBezTo>
                      <a:cubicBezTo>
                        <a:pt x="110659" y="300958"/>
                        <a:pt x="112712" y="307240"/>
                        <a:pt x="112712" y="314219"/>
                      </a:cubicBezTo>
                      <a:cubicBezTo>
                        <a:pt x="112028" y="325386"/>
                        <a:pt x="109291" y="333064"/>
                        <a:pt x="105185" y="338648"/>
                      </a:cubicBezTo>
                      <a:lnTo>
                        <a:pt x="96413" y="345805"/>
                      </a:lnTo>
                      <a:lnTo>
                        <a:pt x="100028" y="348876"/>
                      </a:lnTo>
                      <a:cubicBezTo>
                        <a:pt x="103476" y="350952"/>
                        <a:pt x="106924" y="353721"/>
                        <a:pt x="110372" y="355797"/>
                      </a:cubicBezTo>
                      <a:cubicBezTo>
                        <a:pt x="114509" y="358565"/>
                        <a:pt x="117956" y="361334"/>
                        <a:pt x="122094" y="363410"/>
                      </a:cubicBezTo>
                      <a:cubicBezTo>
                        <a:pt x="125541" y="366178"/>
                        <a:pt x="130368" y="368947"/>
                        <a:pt x="134505" y="371715"/>
                      </a:cubicBezTo>
                      <a:lnTo>
                        <a:pt x="134778" y="371866"/>
                      </a:lnTo>
                      <a:lnTo>
                        <a:pt x="124972" y="358647"/>
                      </a:lnTo>
                      <a:cubicBezTo>
                        <a:pt x="122920" y="353117"/>
                        <a:pt x="122236" y="346895"/>
                        <a:pt x="122920" y="339290"/>
                      </a:cubicBezTo>
                      <a:cubicBezTo>
                        <a:pt x="125655" y="327537"/>
                        <a:pt x="124972" y="317167"/>
                        <a:pt x="124972" y="309563"/>
                      </a:cubicBezTo>
                      <a:cubicBezTo>
                        <a:pt x="124288" y="302649"/>
                        <a:pt x="123604" y="297810"/>
                        <a:pt x="123604" y="297810"/>
                      </a:cubicBezTo>
                      <a:cubicBezTo>
                        <a:pt x="123604" y="297810"/>
                        <a:pt x="125655" y="299193"/>
                        <a:pt x="129758" y="301958"/>
                      </a:cubicBezTo>
                      <a:cubicBezTo>
                        <a:pt x="133178" y="304032"/>
                        <a:pt x="137965" y="307489"/>
                        <a:pt x="143435" y="310945"/>
                      </a:cubicBezTo>
                      <a:cubicBezTo>
                        <a:pt x="146171" y="313019"/>
                        <a:pt x="148222" y="315785"/>
                        <a:pt x="150958" y="317859"/>
                      </a:cubicBezTo>
                      <a:cubicBezTo>
                        <a:pt x="153009" y="320624"/>
                        <a:pt x="155745" y="322698"/>
                        <a:pt x="157796" y="326155"/>
                      </a:cubicBezTo>
                      <a:cubicBezTo>
                        <a:pt x="161899" y="331685"/>
                        <a:pt x="164635" y="337907"/>
                        <a:pt x="165319" y="345512"/>
                      </a:cubicBezTo>
                      <a:cubicBezTo>
                        <a:pt x="166686" y="357265"/>
                        <a:pt x="164635" y="366252"/>
                        <a:pt x="161215" y="372474"/>
                      </a:cubicBezTo>
                      <a:lnTo>
                        <a:pt x="152707" y="381648"/>
                      </a:lnTo>
                      <a:lnTo>
                        <a:pt x="162776" y="386942"/>
                      </a:lnTo>
                      <a:cubicBezTo>
                        <a:pt x="165534" y="388326"/>
                        <a:pt x="167603" y="389711"/>
                        <a:pt x="170361" y="391094"/>
                      </a:cubicBezTo>
                      <a:cubicBezTo>
                        <a:pt x="173119" y="391786"/>
                        <a:pt x="175877" y="393171"/>
                        <a:pt x="178635" y="394555"/>
                      </a:cubicBezTo>
                      <a:lnTo>
                        <a:pt x="194287" y="401755"/>
                      </a:lnTo>
                      <a:lnTo>
                        <a:pt x="190460" y="398297"/>
                      </a:lnTo>
                      <a:cubicBezTo>
                        <a:pt x="188369" y="396196"/>
                        <a:pt x="186278" y="393396"/>
                        <a:pt x="184884" y="390596"/>
                      </a:cubicBezTo>
                      <a:cubicBezTo>
                        <a:pt x="181399" y="384996"/>
                        <a:pt x="179309" y="378696"/>
                        <a:pt x="179309" y="370296"/>
                      </a:cubicBezTo>
                      <a:cubicBezTo>
                        <a:pt x="180006" y="356297"/>
                        <a:pt x="178612" y="345097"/>
                        <a:pt x="176521" y="337397"/>
                      </a:cubicBezTo>
                      <a:cubicBezTo>
                        <a:pt x="175824" y="333196"/>
                        <a:pt x="175127" y="330397"/>
                        <a:pt x="174430" y="328297"/>
                      </a:cubicBezTo>
                      <a:cubicBezTo>
                        <a:pt x="173733" y="326197"/>
                        <a:pt x="173036" y="324796"/>
                        <a:pt x="173036" y="324796"/>
                      </a:cubicBezTo>
                      <a:cubicBezTo>
                        <a:pt x="173036" y="324796"/>
                        <a:pt x="173733" y="325496"/>
                        <a:pt x="175127" y="325497"/>
                      </a:cubicBezTo>
                      <a:cubicBezTo>
                        <a:pt x="176521" y="326197"/>
                        <a:pt x="178612" y="326896"/>
                        <a:pt x="180703" y="327597"/>
                      </a:cubicBezTo>
                      <a:cubicBezTo>
                        <a:pt x="184884" y="329696"/>
                        <a:pt x="191157" y="332496"/>
                        <a:pt x="197429" y="335997"/>
                      </a:cubicBezTo>
                      <a:cubicBezTo>
                        <a:pt x="203702" y="339496"/>
                        <a:pt x="209974" y="343697"/>
                        <a:pt x="214853" y="349997"/>
                      </a:cubicBezTo>
                      <a:cubicBezTo>
                        <a:pt x="220429" y="354896"/>
                        <a:pt x="224611" y="361196"/>
                        <a:pt x="226701" y="369597"/>
                      </a:cubicBezTo>
                      <a:cubicBezTo>
                        <a:pt x="230186" y="382196"/>
                        <a:pt x="229489" y="392697"/>
                        <a:pt x="226701" y="400397"/>
                      </a:cubicBezTo>
                      <a:lnTo>
                        <a:pt x="218732" y="411259"/>
                      </a:lnTo>
                      <a:lnTo>
                        <a:pt x="222076" y="412550"/>
                      </a:lnTo>
                      <a:cubicBezTo>
                        <a:pt x="224834" y="413242"/>
                        <a:pt x="228282" y="414626"/>
                        <a:pt x="231729" y="415318"/>
                      </a:cubicBezTo>
                      <a:cubicBezTo>
                        <a:pt x="234487" y="416703"/>
                        <a:pt x="237935" y="418087"/>
                        <a:pt x="241383" y="418779"/>
                      </a:cubicBezTo>
                      <a:cubicBezTo>
                        <a:pt x="244141" y="420163"/>
                        <a:pt x="247589" y="420855"/>
                        <a:pt x="251036" y="422239"/>
                      </a:cubicBezTo>
                      <a:cubicBezTo>
                        <a:pt x="257242" y="424316"/>
                        <a:pt x="264137" y="425700"/>
                        <a:pt x="271033" y="427776"/>
                      </a:cubicBezTo>
                      <a:lnTo>
                        <a:pt x="272988" y="428050"/>
                      </a:lnTo>
                      <a:lnTo>
                        <a:pt x="257548" y="416360"/>
                      </a:lnTo>
                      <a:cubicBezTo>
                        <a:pt x="255493" y="413595"/>
                        <a:pt x="253439" y="410829"/>
                        <a:pt x="252069" y="407373"/>
                      </a:cubicBezTo>
                      <a:cubicBezTo>
                        <a:pt x="250015" y="403916"/>
                        <a:pt x="249330" y="399768"/>
                        <a:pt x="248645" y="395620"/>
                      </a:cubicBezTo>
                      <a:cubicBezTo>
                        <a:pt x="247276" y="381102"/>
                        <a:pt x="243167" y="369349"/>
                        <a:pt x="240428" y="361744"/>
                      </a:cubicBezTo>
                      <a:cubicBezTo>
                        <a:pt x="239058" y="357597"/>
                        <a:pt x="237689" y="354140"/>
                        <a:pt x="236319" y="352066"/>
                      </a:cubicBezTo>
                      <a:cubicBezTo>
                        <a:pt x="235634" y="349992"/>
                        <a:pt x="234949" y="348610"/>
                        <a:pt x="234949" y="348610"/>
                      </a:cubicBezTo>
                      <a:cubicBezTo>
                        <a:pt x="234949" y="348610"/>
                        <a:pt x="238373" y="349301"/>
                        <a:pt x="243167" y="350683"/>
                      </a:cubicBezTo>
                      <a:cubicBezTo>
                        <a:pt x="247961" y="352066"/>
                        <a:pt x="254809" y="353449"/>
                        <a:pt x="261657" y="356214"/>
                      </a:cubicBezTo>
                      <a:cubicBezTo>
                        <a:pt x="265081" y="358288"/>
                        <a:pt x="268505" y="359671"/>
                        <a:pt x="271929" y="361053"/>
                      </a:cubicBezTo>
                      <a:cubicBezTo>
                        <a:pt x="276037" y="363127"/>
                        <a:pt x="279462" y="365201"/>
                        <a:pt x="282201" y="367275"/>
                      </a:cubicBezTo>
                      <a:cubicBezTo>
                        <a:pt x="284255" y="368658"/>
                        <a:pt x="285625" y="370041"/>
                        <a:pt x="286994" y="371423"/>
                      </a:cubicBezTo>
                      <a:cubicBezTo>
                        <a:pt x="288364" y="372806"/>
                        <a:pt x="290418" y="374189"/>
                        <a:pt x="291103" y="375571"/>
                      </a:cubicBezTo>
                      <a:cubicBezTo>
                        <a:pt x="293842" y="379028"/>
                        <a:pt x="296582" y="382485"/>
                        <a:pt x="297951" y="386633"/>
                      </a:cubicBezTo>
                      <a:cubicBezTo>
                        <a:pt x="303430" y="399076"/>
                        <a:pt x="304799" y="410138"/>
                        <a:pt x="303430" y="418434"/>
                      </a:cubicBezTo>
                      <a:lnTo>
                        <a:pt x="296740" y="431377"/>
                      </a:lnTo>
                      <a:lnTo>
                        <a:pt x="357839" y="439934"/>
                      </a:lnTo>
                      <a:lnTo>
                        <a:pt x="339559" y="430711"/>
                      </a:lnTo>
                      <a:cubicBezTo>
                        <a:pt x="336815" y="427943"/>
                        <a:pt x="334072" y="425175"/>
                        <a:pt x="331329" y="421716"/>
                      </a:cubicBezTo>
                      <a:cubicBezTo>
                        <a:pt x="329271" y="418948"/>
                        <a:pt x="327214" y="414796"/>
                        <a:pt x="325843" y="409952"/>
                      </a:cubicBezTo>
                      <a:cubicBezTo>
                        <a:pt x="321728" y="394728"/>
                        <a:pt x="315556" y="383656"/>
                        <a:pt x="311441" y="375352"/>
                      </a:cubicBezTo>
                      <a:cubicBezTo>
                        <a:pt x="306640" y="367048"/>
                        <a:pt x="303211" y="362896"/>
                        <a:pt x="303211" y="362896"/>
                      </a:cubicBezTo>
                      <a:cubicBezTo>
                        <a:pt x="303211" y="362896"/>
                        <a:pt x="306640" y="362896"/>
                        <a:pt x="312127" y="363588"/>
                      </a:cubicBezTo>
                      <a:cubicBezTo>
                        <a:pt x="317613" y="364280"/>
                        <a:pt x="324471" y="364280"/>
                        <a:pt x="332701" y="366356"/>
                      </a:cubicBezTo>
                      <a:cubicBezTo>
                        <a:pt x="334758" y="366356"/>
                        <a:pt x="336815" y="367048"/>
                        <a:pt x="338873" y="367740"/>
                      </a:cubicBezTo>
                      <a:cubicBezTo>
                        <a:pt x="340244" y="367741"/>
                        <a:pt x="342302" y="368432"/>
                        <a:pt x="344359" y="369124"/>
                      </a:cubicBezTo>
                      <a:cubicBezTo>
                        <a:pt x="348474" y="370508"/>
                        <a:pt x="352589" y="371892"/>
                        <a:pt x="356704" y="373968"/>
                      </a:cubicBezTo>
                      <a:cubicBezTo>
                        <a:pt x="358761" y="374660"/>
                        <a:pt x="360133" y="376044"/>
                        <a:pt x="362190" y="377428"/>
                      </a:cubicBezTo>
                      <a:cubicBezTo>
                        <a:pt x="364247" y="378120"/>
                        <a:pt x="365619" y="379504"/>
                        <a:pt x="367676" y="380888"/>
                      </a:cubicBezTo>
                      <a:cubicBezTo>
                        <a:pt x="371105" y="383656"/>
                        <a:pt x="373849" y="387116"/>
                        <a:pt x="376592" y="390576"/>
                      </a:cubicBezTo>
                      <a:cubicBezTo>
                        <a:pt x="380707" y="396804"/>
                        <a:pt x="383450" y="403032"/>
                        <a:pt x="385507" y="408568"/>
                      </a:cubicBezTo>
                      <a:cubicBezTo>
                        <a:pt x="387565" y="414796"/>
                        <a:pt x="388250" y="419640"/>
                        <a:pt x="388250" y="424483"/>
                      </a:cubicBezTo>
                      <a:lnTo>
                        <a:pt x="383448" y="440233"/>
                      </a:lnTo>
                      <a:lnTo>
                        <a:pt x="406871" y="438850"/>
                      </a:lnTo>
                      <a:cubicBezTo>
                        <a:pt x="415145" y="438850"/>
                        <a:pt x="422730" y="438850"/>
                        <a:pt x="431004" y="438850"/>
                      </a:cubicBezTo>
                      <a:lnTo>
                        <a:pt x="447664" y="436939"/>
                      </a:lnTo>
                      <a:lnTo>
                        <a:pt x="445981" y="436828"/>
                      </a:lnTo>
                      <a:cubicBezTo>
                        <a:pt x="441853" y="436828"/>
                        <a:pt x="438414" y="436145"/>
                        <a:pt x="434974" y="434780"/>
                      </a:cubicBezTo>
                      <a:cubicBezTo>
                        <a:pt x="430847" y="434098"/>
                        <a:pt x="427407" y="432051"/>
                        <a:pt x="423280" y="430685"/>
                      </a:cubicBezTo>
                      <a:cubicBezTo>
                        <a:pt x="416400" y="426591"/>
                        <a:pt x="410209" y="420448"/>
                        <a:pt x="405394" y="411576"/>
                      </a:cubicBezTo>
                      <a:cubicBezTo>
                        <a:pt x="397827" y="396562"/>
                        <a:pt x="389572" y="385642"/>
                        <a:pt x="383380" y="378135"/>
                      </a:cubicBezTo>
                      <a:cubicBezTo>
                        <a:pt x="377189" y="370628"/>
                        <a:pt x="373062" y="366533"/>
                        <a:pt x="373062" y="366533"/>
                      </a:cubicBezTo>
                      <a:cubicBezTo>
                        <a:pt x="373062" y="366533"/>
                        <a:pt x="376501" y="365851"/>
                        <a:pt x="382692" y="365850"/>
                      </a:cubicBezTo>
                      <a:cubicBezTo>
                        <a:pt x="385444" y="365168"/>
                        <a:pt x="388884" y="365168"/>
                        <a:pt x="392323" y="365168"/>
                      </a:cubicBezTo>
                      <a:cubicBezTo>
                        <a:pt x="395763" y="364486"/>
                        <a:pt x="399890" y="364485"/>
                        <a:pt x="404018" y="364485"/>
                      </a:cubicBezTo>
                      <a:cubicBezTo>
                        <a:pt x="421216" y="365168"/>
                        <a:pt x="441166" y="367898"/>
                        <a:pt x="454924" y="382230"/>
                      </a:cubicBezTo>
                      <a:cubicBezTo>
                        <a:pt x="465931" y="393149"/>
                        <a:pt x="472122" y="404752"/>
                        <a:pt x="474186" y="414306"/>
                      </a:cubicBezTo>
                      <a:lnTo>
                        <a:pt x="472385" y="432173"/>
                      </a:lnTo>
                      <a:lnTo>
                        <a:pt x="503233" y="425181"/>
                      </a:lnTo>
                      <a:lnTo>
                        <a:pt x="524924" y="417765"/>
                      </a:lnTo>
                      <a:lnTo>
                        <a:pt x="522721" y="417764"/>
                      </a:lnTo>
                      <a:cubicBezTo>
                        <a:pt x="518568" y="417764"/>
                        <a:pt x="513722" y="416373"/>
                        <a:pt x="509569" y="414982"/>
                      </a:cubicBezTo>
                      <a:cubicBezTo>
                        <a:pt x="501262" y="412201"/>
                        <a:pt x="493648" y="407332"/>
                        <a:pt x="487418" y="398987"/>
                      </a:cubicBezTo>
                      <a:cubicBezTo>
                        <a:pt x="476342" y="384382"/>
                        <a:pt x="465959" y="374645"/>
                        <a:pt x="457652" y="366995"/>
                      </a:cubicBezTo>
                      <a:cubicBezTo>
                        <a:pt x="450037" y="360040"/>
                        <a:pt x="444500" y="357258"/>
                        <a:pt x="444500" y="357258"/>
                      </a:cubicBezTo>
                      <a:cubicBezTo>
                        <a:pt x="444500" y="357258"/>
                        <a:pt x="447961" y="355867"/>
                        <a:pt x="454191" y="353780"/>
                      </a:cubicBezTo>
                      <a:cubicBezTo>
                        <a:pt x="456960" y="353085"/>
                        <a:pt x="460421" y="352390"/>
                        <a:pt x="463882" y="351694"/>
                      </a:cubicBezTo>
                      <a:cubicBezTo>
                        <a:pt x="468035" y="350303"/>
                        <a:pt x="472189" y="349608"/>
                        <a:pt x="476342" y="348912"/>
                      </a:cubicBezTo>
                      <a:cubicBezTo>
                        <a:pt x="494340" y="346130"/>
                        <a:pt x="515799" y="345435"/>
                        <a:pt x="533105" y="357258"/>
                      </a:cubicBezTo>
                      <a:cubicBezTo>
                        <a:pt x="540027" y="362126"/>
                        <a:pt x="545565" y="367690"/>
                        <a:pt x="549718" y="372558"/>
                      </a:cubicBezTo>
                      <a:cubicBezTo>
                        <a:pt x="554564" y="378122"/>
                        <a:pt x="557333" y="382991"/>
                        <a:pt x="559409" y="387859"/>
                      </a:cubicBezTo>
                      <a:lnTo>
                        <a:pt x="560916" y="404008"/>
                      </a:lnTo>
                      <a:lnTo>
                        <a:pt x="608480" y="381257"/>
                      </a:lnTo>
                      <a:lnTo>
                        <a:pt x="596084" y="381257"/>
                      </a:lnTo>
                      <a:cubicBezTo>
                        <a:pt x="586411" y="379875"/>
                        <a:pt x="577429" y="376421"/>
                        <a:pt x="569138" y="369512"/>
                      </a:cubicBezTo>
                      <a:cubicBezTo>
                        <a:pt x="561538" y="362604"/>
                        <a:pt x="554628" y="357077"/>
                        <a:pt x="548410" y="352931"/>
                      </a:cubicBezTo>
                      <a:cubicBezTo>
                        <a:pt x="545646" y="350859"/>
                        <a:pt x="542192" y="348786"/>
                        <a:pt x="539428" y="347404"/>
                      </a:cubicBezTo>
                      <a:cubicBezTo>
                        <a:pt x="536664" y="345332"/>
                        <a:pt x="534591" y="343951"/>
                        <a:pt x="531828" y="342568"/>
                      </a:cubicBezTo>
                      <a:cubicBezTo>
                        <a:pt x="522155" y="336351"/>
                        <a:pt x="515936" y="334278"/>
                        <a:pt x="515936" y="334278"/>
                      </a:cubicBezTo>
                      <a:cubicBezTo>
                        <a:pt x="515936" y="334278"/>
                        <a:pt x="519391" y="332206"/>
                        <a:pt x="525609" y="329442"/>
                      </a:cubicBezTo>
                      <a:cubicBezTo>
                        <a:pt x="531137" y="326679"/>
                        <a:pt x="538737" y="322534"/>
                        <a:pt x="547719" y="319770"/>
                      </a:cubicBezTo>
                      <a:cubicBezTo>
                        <a:pt x="564992" y="312861"/>
                        <a:pt x="586411" y="307335"/>
                        <a:pt x="607830" y="317007"/>
                      </a:cubicBezTo>
                      <a:cubicBezTo>
                        <a:pt x="623722" y="323915"/>
                        <a:pt x="635468" y="333587"/>
                        <a:pt x="641686" y="342568"/>
                      </a:cubicBezTo>
                      <a:lnTo>
                        <a:pt x="647358" y="360717"/>
                      </a:lnTo>
                      <a:lnTo>
                        <a:pt x="678288" y="339099"/>
                      </a:lnTo>
                      <a:lnTo>
                        <a:pt x="693257" y="324836"/>
                      </a:lnTo>
                      <a:lnTo>
                        <a:pt x="692080" y="325366"/>
                      </a:lnTo>
                      <a:cubicBezTo>
                        <a:pt x="687248" y="326764"/>
                        <a:pt x="683107" y="328162"/>
                        <a:pt x="678276" y="328162"/>
                      </a:cubicBezTo>
                      <a:cubicBezTo>
                        <a:pt x="668612" y="329560"/>
                        <a:pt x="657569" y="327463"/>
                        <a:pt x="647216" y="321171"/>
                      </a:cubicBezTo>
                      <a:cubicBezTo>
                        <a:pt x="629960" y="311384"/>
                        <a:pt x="614085" y="304393"/>
                        <a:pt x="603732" y="300898"/>
                      </a:cubicBezTo>
                      <a:cubicBezTo>
                        <a:pt x="598210" y="299500"/>
                        <a:pt x="593379" y="298101"/>
                        <a:pt x="590618" y="297402"/>
                      </a:cubicBezTo>
                      <a:cubicBezTo>
                        <a:pt x="587167" y="296004"/>
                        <a:pt x="585786" y="296004"/>
                        <a:pt x="585786" y="296004"/>
                      </a:cubicBezTo>
                      <a:cubicBezTo>
                        <a:pt x="585786" y="296004"/>
                        <a:pt x="588547" y="293208"/>
                        <a:pt x="594069" y="289013"/>
                      </a:cubicBezTo>
                      <a:cubicBezTo>
                        <a:pt x="596830" y="286916"/>
                        <a:pt x="599591" y="284120"/>
                        <a:pt x="603042" y="282022"/>
                      </a:cubicBezTo>
                      <a:cubicBezTo>
                        <a:pt x="605112" y="280624"/>
                        <a:pt x="606493" y="279226"/>
                        <a:pt x="608564" y="277828"/>
                      </a:cubicBezTo>
                      <a:cubicBezTo>
                        <a:pt x="610634" y="276430"/>
                        <a:pt x="612705" y="275032"/>
                        <a:pt x="614776" y="273634"/>
                      </a:cubicBezTo>
                      <a:cubicBezTo>
                        <a:pt x="631341" y="263147"/>
                        <a:pt x="652047" y="253360"/>
                        <a:pt x="675515" y="258254"/>
                      </a:cubicBezTo>
                      <a:cubicBezTo>
                        <a:pt x="694150" y="261749"/>
                        <a:pt x="707955" y="269439"/>
                        <a:pt x="716237" y="277129"/>
                      </a:cubicBezTo>
                      <a:lnTo>
                        <a:pt x="725066" y="293026"/>
                      </a:lnTo>
                      <a:lnTo>
                        <a:pt x="743363" y="273436"/>
                      </a:lnTo>
                      <a:cubicBezTo>
                        <a:pt x="748879" y="267899"/>
                        <a:pt x="753706" y="262362"/>
                        <a:pt x="758533" y="256825"/>
                      </a:cubicBezTo>
                      <a:lnTo>
                        <a:pt x="763534" y="250484"/>
                      </a:lnTo>
                      <a:lnTo>
                        <a:pt x="762013" y="251626"/>
                      </a:lnTo>
                      <a:cubicBezTo>
                        <a:pt x="757184" y="254390"/>
                        <a:pt x="753045" y="256462"/>
                        <a:pt x="748216" y="257844"/>
                      </a:cubicBezTo>
                      <a:cubicBezTo>
                        <a:pt x="737867" y="260607"/>
                        <a:pt x="726829" y="261298"/>
                        <a:pt x="715101" y="257153"/>
                      </a:cubicBezTo>
                      <a:cubicBezTo>
                        <a:pt x="694404" y="250244"/>
                        <a:pt x="677846" y="247481"/>
                        <a:pt x="665428" y="246099"/>
                      </a:cubicBezTo>
                      <a:cubicBezTo>
                        <a:pt x="659219" y="245408"/>
                        <a:pt x="654390" y="244718"/>
                        <a:pt x="650940" y="244717"/>
                      </a:cubicBezTo>
                      <a:cubicBezTo>
                        <a:pt x="649560" y="244718"/>
                        <a:pt x="648180" y="244718"/>
                        <a:pt x="647491" y="244717"/>
                      </a:cubicBezTo>
                      <a:cubicBezTo>
                        <a:pt x="646801" y="244718"/>
                        <a:pt x="646111" y="244717"/>
                        <a:pt x="646111" y="244717"/>
                      </a:cubicBezTo>
                      <a:cubicBezTo>
                        <a:pt x="646111" y="244717"/>
                        <a:pt x="646801" y="243336"/>
                        <a:pt x="648181" y="241954"/>
                      </a:cubicBezTo>
                      <a:cubicBezTo>
                        <a:pt x="648870" y="240572"/>
                        <a:pt x="650940" y="238500"/>
                        <a:pt x="653010" y="235736"/>
                      </a:cubicBezTo>
                      <a:cubicBezTo>
                        <a:pt x="654390" y="234355"/>
                        <a:pt x="655079" y="232973"/>
                        <a:pt x="656459" y="231591"/>
                      </a:cubicBezTo>
                      <a:cubicBezTo>
                        <a:pt x="657149" y="230209"/>
                        <a:pt x="657839" y="229518"/>
                        <a:pt x="658529" y="228828"/>
                      </a:cubicBezTo>
                      <a:cubicBezTo>
                        <a:pt x="659219" y="228137"/>
                        <a:pt x="659909" y="227446"/>
                        <a:pt x="660599" y="226755"/>
                      </a:cubicBezTo>
                      <a:cubicBezTo>
                        <a:pt x="664048" y="223301"/>
                        <a:pt x="666808" y="219847"/>
                        <a:pt x="670947" y="215701"/>
                      </a:cubicBezTo>
                      <a:cubicBezTo>
                        <a:pt x="674397" y="212247"/>
                        <a:pt x="678536" y="208793"/>
                        <a:pt x="682675" y="205338"/>
                      </a:cubicBezTo>
                      <a:cubicBezTo>
                        <a:pt x="686815" y="201884"/>
                        <a:pt x="691644" y="199121"/>
                        <a:pt x="696473" y="196357"/>
                      </a:cubicBezTo>
                      <a:cubicBezTo>
                        <a:pt x="699233" y="194976"/>
                        <a:pt x="701303" y="193594"/>
                        <a:pt x="704062" y="192212"/>
                      </a:cubicBezTo>
                      <a:cubicBezTo>
                        <a:pt x="706822" y="191521"/>
                        <a:pt x="709581" y="190139"/>
                        <a:pt x="712341" y="189448"/>
                      </a:cubicBezTo>
                      <a:cubicBezTo>
                        <a:pt x="715101" y="188758"/>
                        <a:pt x="717860" y="188067"/>
                        <a:pt x="720620" y="187376"/>
                      </a:cubicBezTo>
                      <a:cubicBezTo>
                        <a:pt x="724069" y="187376"/>
                        <a:pt x="726829" y="186685"/>
                        <a:pt x="729588" y="186685"/>
                      </a:cubicBezTo>
                      <a:cubicBezTo>
                        <a:pt x="750285" y="186685"/>
                        <a:pt x="765463" y="190830"/>
                        <a:pt x="776501" y="197739"/>
                      </a:cubicBezTo>
                      <a:cubicBezTo>
                        <a:pt x="782021" y="200503"/>
                        <a:pt x="786160" y="203957"/>
                        <a:pt x="788919" y="207411"/>
                      </a:cubicBezTo>
                      <a:lnTo>
                        <a:pt x="790283" y="210142"/>
                      </a:lnTo>
                      <a:lnTo>
                        <a:pt x="813696" y="172387"/>
                      </a:lnTo>
                      <a:lnTo>
                        <a:pt x="821660" y="150756"/>
                      </a:lnTo>
                      <a:lnTo>
                        <a:pt x="805638" y="165253"/>
                      </a:lnTo>
                      <a:cubicBezTo>
                        <a:pt x="796652" y="170756"/>
                        <a:pt x="784901" y="174195"/>
                        <a:pt x="771769" y="172820"/>
                      </a:cubicBezTo>
                      <a:cubicBezTo>
                        <a:pt x="760709" y="171444"/>
                        <a:pt x="750341" y="171444"/>
                        <a:pt x="741355" y="171444"/>
                      </a:cubicBezTo>
                      <a:cubicBezTo>
                        <a:pt x="737208" y="171444"/>
                        <a:pt x="733061" y="172132"/>
                        <a:pt x="728914" y="172132"/>
                      </a:cubicBezTo>
                      <a:cubicBezTo>
                        <a:pt x="724766" y="172132"/>
                        <a:pt x="721310" y="172820"/>
                        <a:pt x="718545" y="172820"/>
                      </a:cubicBezTo>
                      <a:cubicBezTo>
                        <a:pt x="711633" y="173508"/>
                        <a:pt x="706795" y="174195"/>
                        <a:pt x="703339" y="174884"/>
                      </a:cubicBezTo>
                      <a:cubicBezTo>
                        <a:pt x="701956" y="174883"/>
                        <a:pt x="700574" y="175571"/>
                        <a:pt x="699191" y="175571"/>
                      </a:cubicBezTo>
                      <a:cubicBezTo>
                        <a:pt x="698500" y="175571"/>
                        <a:pt x="698500" y="175571"/>
                        <a:pt x="698500" y="175571"/>
                      </a:cubicBezTo>
                      <a:cubicBezTo>
                        <a:pt x="698500" y="175571"/>
                        <a:pt x="698500" y="174883"/>
                        <a:pt x="699192" y="172819"/>
                      </a:cubicBezTo>
                      <a:cubicBezTo>
                        <a:pt x="700574" y="170756"/>
                        <a:pt x="701265" y="168004"/>
                        <a:pt x="703339" y="165252"/>
                      </a:cubicBezTo>
                      <a:cubicBezTo>
                        <a:pt x="706104" y="159061"/>
                        <a:pt x="710251" y="150118"/>
                        <a:pt x="716472" y="141176"/>
                      </a:cubicBezTo>
                      <a:cubicBezTo>
                        <a:pt x="719237" y="137048"/>
                        <a:pt x="722693" y="132233"/>
                        <a:pt x="726149" y="128105"/>
                      </a:cubicBezTo>
                      <a:cubicBezTo>
                        <a:pt x="729605" y="123290"/>
                        <a:pt x="733061" y="119162"/>
                        <a:pt x="737899" y="115035"/>
                      </a:cubicBezTo>
                      <a:cubicBezTo>
                        <a:pt x="742046" y="111595"/>
                        <a:pt x="746885" y="107467"/>
                        <a:pt x="751723" y="104716"/>
                      </a:cubicBezTo>
                      <a:cubicBezTo>
                        <a:pt x="753106" y="104028"/>
                        <a:pt x="754488" y="103340"/>
                        <a:pt x="755871" y="102652"/>
                      </a:cubicBezTo>
                      <a:cubicBezTo>
                        <a:pt x="757253" y="101964"/>
                        <a:pt x="758635" y="101276"/>
                        <a:pt x="760018" y="100589"/>
                      </a:cubicBezTo>
                      <a:cubicBezTo>
                        <a:pt x="763474" y="99900"/>
                        <a:pt x="766239" y="98525"/>
                        <a:pt x="769695" y="97837"/>
                      </a:cubicBezTo>
                      <a:cubicBezTo>
                        <a:pt x="790431" y="93021"/>
                        <a:pt x="807020" y="93021"/>
                        <a:pt x="819462" y="97149"/>
                      </a:cubicBezTo>
                      <a:lnTo>
                        <a:pt x="837179" y="108558"/>
                      </a:lnTo>
                      <a:lnTo>
                        <a:pt x="840587" y="94871"/>
                      </a:lnTo>
                      <a:cubicBezTo>
                        <a:pt x="841277" y="92794"/>
                        <a:pt x="841966" y="90718"/>
                        <a:pt x="842656" y="87950"/>
                      </a:cubicBezTo>
                      <a:cubicBezTo>
                        <a:pt x="842656" y="85874"/>
                        <a:pt x="843346" y="83797"/>
                        <a:pt x="844035" y="81721"/>
                      </a:cubicBezTo>
                      <a:cubicBezTo>
                        <a:pt x="845414" y="73416"/>
                        <a:pt x="847483" y="65802"/>
                        <a:pt x="848172" y="58189"/>
                      </a:cubicBezTo>
                      <a:cubicBezTo>
                        <a:pt x="848862" y="54728"/>
                        <a:pt x="849551" y="51268"/>
                        <a:pt x="850241" y="48499"/>
                      </a:cubicBezTo>
                      <a:cubicBezTo>
                        <a:pt x="850241" y="47115"/>
                        <a:pt x="850241" y="45039"/>
                        <a:pt x="850930" y="43655"/>
                      </a:cubicBezTo>
                      <a:cubicBezTo>
                        <a:pt x="850930" y="42270"/>
                        <a:pt x="850930" y="40886"/>
                        <a:pt x="851620" y="39502"/>
                      </a:cubicBezTo>
                      <a:cubicBezTo>
                        <a:pt x="852309" y="33965"/>
                        <a:pt x="852999" y="29120"/>
                        <a:pt x="852999" y="25660"/>
                      </a:cubicBezTo>
                      <a:cubicBezTo>
                        <a:pt x="853688" y="21507"/>
                        <a:pt x="854378" y="18739"/>
                        <a:pt x="854378" y="16662"/>
                      </a:cubicBezTo>
                      <a:cubicBezTo>
                        <a:pt x="854378" y="14586"/>
                        <a:pt x="854378" y="13894"/>
                        <a:pt x="854378" y="13894"/>
                      </a:cubicBezTo>
                      <a:cubicBezTo>
                        <a:pt x="855757" y="5588"/>
                        <a:pt x="862652" y="-640"/>
                        <a:pt x="870237" y="52"/>
                      </a:cubicBezTo>
                      <a:cubicBezTo>
                        <a:pt x="877822" y="744"/>
                        <a:pt x="882649" y="8357"/>
                        <a:pt x="881959" y="17354"/>
                      </a:cubicBezTo>
                      <a:cubicBezTo>
                        <a:pt x="881959" y="17354"/>
                        <a:pt x="881959" y="18047"/>
                        <a:pt x="881959" y="20123"/>
                      </a:cubicBezTo>
                      <a:cubicBezTo>
                        <a:pt x="881270" y="22199"/>
                        <a:pt x="881270" y="25660"/>
                        <a:pt x="880580" y="29120"/>
                      </a:cubicBezTo>
                      <a:cubicBezTo>
                        <a:pt x="879891" y="33273"/>
                        <a:pt x="879201" y="38118"/>
                        <a:pt x="877822" y="44347"/>
                      </a:cubicBezTo>
                      <a:cubicBezTo>
                        <a:pt x="877822" y="45731"/>
                        <a:pt x="877133" y="47115"/>
                        <a:pt x="877133" y="48499"/>
                      </a:cubicBezTo>
                      <a:cubicBezTo>
                        <a:pt x="876443" y="49884"/>
                        <a:pt x="876443" y="51960"/>
                        <a:pt x="875754" y="53344"/>
                      </a:cubicBezTo>
                      <a:cubicBezTo>
                        <a:pt x="875064" y="56805"/>
                        <a:pt x="874375" y="60265"/>
                        <a:pt x="873685" y="63726"/>
                      </a:cubicBezTo>
                      <a:cubicBezTo>
                        <a:pt x="871616" y="71339"/>
                        <a:pt x="869548" y="78952"/>
                        <a:pt x="866790" y="87950"/>
                      </a:cubicBezTo>
                      <a:cubicBezTo>
                        <a:pt x="866100" y="90026"/>
                        <a:pt x="865411" y="92102"/>
                        <a:pt x="864721" y="94179"/>
                      </a:cubicBezTo>
                      <a:cubicBezTo>
                        <a:pt x="864032" y="96947"/>
                        <a:pt x="863342" y="99024"/>
                        <a:pt x="861963" y="101100"/>
                      </a:cubicBezTo>
                      <a:lnTo>
                        <a:pt x="857921" y="113272"/>
                      </a:lnTo>
                      <a:lnTo>
                        <a:pt x="863059" y="112052"/>
                      </a:lnTo>
                      <a:cubicBezTo>
                        <a:pt x="867823" y="111878"/>
                        <a:pt x="873540" y="112574"/>
                        <a:pt x="879777" y="114663"/>
                      </a:cubicBezTo>
                      <a:cubicBezTo>
                        <a:pt x="892250" y="118841"/>
                        <a:pt x="906802" y="128591"/>
                        <a:pt x="917889" y="150179"/>
                      </a:cubicBezTo>
                      <a:cubicBezTo>
                        <a:pt x="919968" y="153660"/>
                        <a:pt x="921354" y="157142"/>
                        <a:pt x="922047" y="160624"/>
                      </a:cubicBezTo>
                      <a:cubicBezTo>
                        <a:pt x="922740" y="162713"/>
                        <a:pt x="923433" y="164106"/>
                        <a:pt x="924126" y="166195"/>
                      </a:cubicBezTo>
                      <a:cubicBezTo>
                        <a:pt x="924126" y="168284"/>
                        <a:pt x="924819" y="170373"/>
                        <a:pt x="924819" y="172463"/>
                      </a:cubicBezTo>
                      <a:cubicBezTo>
                        <a:pt x="925512" y="180122"/>
                        <a:pt x="925512" y="188479"/>
                        <a:pt x="924126" y="196836"/>
                      </a:cubicBezTo>
                      <a:cubicBezTo>
                        <a:pt x="923433" y="205192"/>
                        <a:pt x="921354" y="214245"/>
                        <a:pt x="918582" y="222602"/>
                      </a:cubicBezTo>
                      <a:cubicBezTo>
                        <a:pt x="915811" y="230958"/>
                        <a:pt x="912346" y="238618"/>
                        <a:pt x="908188" y="246278"/>
                      </a:cubicBezTo>
                      <a:cubicBezTo>
                        <a:pt x="901258" y="261599"/>
                        <a:pt x="892250" y="274830"/>
                        <a:pt x="885320" y="283883"/>
                      </a:cubicBezTo>
                      <a:cubicBezTo>
                        <a:pt x="881855" y="288061"/>
                        <a:pt x="879084" y="291543"/>
                        <a:pt x="877005" y="294328"/>
                      </a:cubicBezTo>
                      <a:cubicBezTo>
                        <a:pt x="874926" y="296417"/>
                        <a:pt x="873540" y="297810"/>
                        <a:pt x="873540" y="297810"/>
                      </a:cubicBezTo>
                      <a:cubicBezTo>
                        <a:pt x="873540" y="297810"/>
                        <a:pt x="874233" y="297114"/>
                        <a:pt x="874233" y="295721"/>
                      </a:cubicBezTo>
                      <a:cubicBezTo>
                        <a:pt x="874233" y="295024"/>
                        <a:pt x="874233" y="292936"/>
                        <a:pt x="874233" y="290846"/>
                      </a:cubicBezTo>
                      <a:cubicBezTo>
                        <a:pt x="874233" y="285972"/>
                        <a:pt x="873540" y="279704"/>
                        <a:pt x="872847" y="272044"/>
                      </a:cubicBezTo>
                      <a:cubicBezTo>
                        <a:pt x="872154" y="268562"/>
                        <a:pt x="871461" y="264384"/>
                        <a:pt x="870075" y="259509"/>
                      </a:cubicBezTo>
                      <a:cubicBezTo>
                        <a:pt x="869382" y="255331"/>
                        <a:pt x="867996" y="250457"/>
                        <a:pt x="865917" y="246278"/>
                      </a:cubicBezTo>
                      <a:cubicBezTo>
                        <a:pt x="862453" y="236529"/>
                        <a:pt x="858295" y="226780"/>
                        <a:pt x="852058" y="217030"/>
                      </a:cubicBezTo>
                      <a:cubicBezTo>
                        <a:pt x="844436" y="205192"/>
                        <a:pt x="840971" y="193353"/>
                        <a:pt x="839585" y="181515"/>
                      </a:cubicBezTo>
                      <a:lnTo>
                        <a:pt x="841559" y="151101"/>
                      </a:lnTo>
                      <a:lnTo>
                        <a:pt x="828865" y="180001"/>
                      </a:lnTo>
                      <a:lnTo>
                        <a:pt x="803249" y="222302"/>
                      </a:lnTo>
                      <a:lnTo>
                        <a:pt x="812375" y="222302"/>
                      </a:lnTo>
                      <a:cubicBezTo>
                        <a:pt x="817283" y="223686"/>
                        <a:pt x="822191" y="225070"/>
                        <a:pt x="827801" y="228531"/>
                      </a:cubicBezTo>
                      <a:cubicBezTo>
                        <a:pt x="838318" y="235453"/>
                        <a:pt x="849536" y="247911"/>
                        <a:pt x="855146" y="270060"/>
                      </a:cubicBezTo>
                      <a:cubicBezTo>
                        <a:pt x="855847" y="273521"/>
                        <a:pt x="856548" y="276982"/>
                        <a:pt x="856548" y="280442"/>
                      </a:cubicBezTo>
                      <a:cubicBezTo>
                        <a:pt x="857249" y="283903"/>
                        <a:pt x="856548" y="287364"/>
                        <a:pt x="856548" y="291517"/>
                      </a:cubicBezTo>
                      <a:cubicBezTo>
                        <a:pt x="855847" y="294978"/>
                        <a:pt x="855146" y="299131"/>
                        <a:pt x="854444" y="302591"/>
                      </a:cubicBezTo>
                      <a:cubicBezTo>
                        <a:pt x="853042" y="306744"/>
                        <a:pt x="852341" y="310205"/>
                        <a:pt x="850938" y="313666"/>
                      </a:cubicBezTo>
                      <a:cubicBezTo>
                        <a:pt x="847433" y="321279"/>
                        <a:pt x="843927" y="328893"/>
                        <a:pt x="839720" y="335815"/>
                      </a:cubicBezTo>
                      <a:cubicBezTo>
                        <a:pt x="834812" y="342736"/>
                        <a:pt x="829904" y="349658"/>
                        <a:pt x="824996" y="355887"/>
                      </a:cubicBezTo>
                      <a:cubicBezTo>
                        <a:pt x="820088" y="361425"/>
                        <a:pt x="814479" y="366961"/>
                        <a:pt x="809571" y="371806"/>
                      </a:cubicBezTo>
                      <a:cubicBezTo>
                        <a:pt x="808869" y="373191"/>
                        <a:pt x="807467" y="374575"/>
                        <a:pt x="806065" y="375267"/>
                      </a:cubicBezTo>
                      <a:cubicBezTo>
                        <a:pt x="804663" y="376652"/>
                        <a:pt x="803962" y="377344"/>
                        <a:pt x="802559" y="378728"/>
                      </a:cubicBezTo>
                      <a:cubicBezTo>
                        <a:pt x="800456" y="380805"/>
                        <a:pt x="797651" y="382881"/>
                        <a:pt x="795548" y="384265"/>
                      </a:cubicBezTo>
                      <a:cubicBezTo>
                        <a:pt x="792042" y="387726"/>
                        <a:pt x="788536" y="390495"/>
                        <a:pt x="785732" y="391879"/>
                      </a:cubicBezTo>
                      <a:cubicBezTo>
                        <a:pt x="783628" y="393955"/>
                        <a:pt x="782226" y="394647"/>
                        <a:pt x="782226" y="394647"/>
                      </a:cubicBezTo>
                      <a:cubicBezTo>
                        <a:pt x="782226" y="394647"/>
                        <a:pt x="782226" y="393956"/>
                        <a:pt x="782927" y="393263"/>
                      </a:cubicBezTo>
                      <a:cubicBezTo>
                        <a:pt x="782927" y="391879"/>
                        <a:pt x="783628" y="390495"/>
                        <a:pt x="783628" y="388418"/>
                      </a:cubicBezTo>
                      <a:cubicBezTo>
                        <a:pt x="784329" y="384265"/>
                        <a:pt x="785732" y="378036"/>
                        <a:pt x="786433" y="371114"/>
                      </a:cubicBezTo>
                      <a:cubicBezTo>
                        <a:pt x="787835" y="356579"/>
                        <a:pt x="786433" y="336507"/>
                        <a:pt x="778720" y="315742"/>
                      </a:cubicBezTo>
                      <a:cubicBezTo>
                        <a:pt x="773812" y="303284"/>
                        <a:pt x="773111" y="291517"/>
                        <a:pt x="775214" y="281135"/>
                      </a:cubicBezTo>
                      <a:cubicBezTo>
                        <a:pt x="775916" y="275597"/>
                        <a:pt x="776617" y="270752"/>
                        <a:pt x="778720" y="265907"/>
                      </a:cubicBezTo>
                      <a:lnTo>
                        <a:pt x="781967" y="256292"/>
                      </a:lnTo>
                      <a:lnTo>
                        <a:pt x="773013" y="268591"/>
                      </a:lnTo>
                      <a:cubicBezTo>
                        <a:pt x="768876" y="274820"/>
                        <a:pt x="764049" y="281049"/>
                        <a:pt x="759222" y="287278"/>
                      </a:cubicBezTo>
                      <a:lnTo>
                        <a:pt x="739589" y="306985"/>
                      </a:lnTo>
                      <a:lnTo>
                        <a:pt x="757430" y="315914"/>
                      </a:lnTo>
                      <a:cubicBezTo>
                        <a:pt x="765719" y="324211"/>
                        <a:pt x="774008" y="338040"/>
                        <a:pt x="774699" y="359475"/>
                      </a:cubicBezTo>
                      <a:cubicBezTo>
                        <a:pt x="774699" y="365698"/>
                        <a:pt x="774008" y="372613"/>
                        <a:pt x="771245" y="379527"/>
                      </a:cubicBezTo>
                      <a:cubicBezTo>
                        <a:pt x="769173" y="385750"/>
                        <a:pt x="765719" y="392664"/>
                        <a:pt x="761574" y="398887"/>
                      </a:cubicBezTo>
                      <a:cubicBezTo>
                        <a:pt x="753286" y="411333"/>
                        <a:pt x="742234" y="423088"/>
                        <a:pt x="730491" y="432077"/>
                      </a:cubicBezTo>
                      <a:cubicBezTo>
                        <a:pt x="727728" y="434842"/>
                        <a:pt x="724965" y="436917"/>
                        <a:pt x="722202" y="438991"/>
                      </a:cubicBezTo>
                      <a:cubicBezTo>
                        <a:pt x="719439" y="441065"/>
                        <a:pt x="716676" y="442448"/>
                        <a:pt x="713913" y="444522"/>
                      </a:cubicBezTo>
                      <a:cubicBezTo>
                        <a:pt x="708387" y="447980"/>
                        <a:pt x="702861" y="450745"/>
                        <a:pt x="698716" y="453511"/>
                      </a:cubicBezTo>
                      <a:cubicBezTo>
                        <a:pt x="689737" y="457660"/>
                        <a:pt x="684211" y="459734"/>
                        <a:pt x="684211" y="459734"/>
                      </a:cubicBezTo>
                      <a:cubicBezTo>
                        <a:pt x="684211" y="459734"/>
                        <a:pt x="685592" y="458351"/>
                        <a:pt x="686974" y="454203"/>
                      </a:cubicBezTo>
                      <a:cubicBezTo>
                        <a:pt x="688355" y="450746"/>
                        <a:pt x="690427" y="445906"/>
                        <a:pt x="692500" y="438991"/>
                      </a:cubicBezTo>
                      <a:cubicBezTo>
                        <a:pt x="695954" y="425854"/>
                        <a:pt x="699407" y="407185"/>
                        <a:pt x="695954" y="386441"/>
                      </a:cubicBezTo>
                      <a:cubicBezTo>
                        <a:pt x="693881" y="373995"/>
                        <a:pt x="695953" y="363624"/>
                        <a:pt x="699407" y="353943"/>
                      </a:cubicBezTo>
                      <a:cubicBezTo>
                        <a:pt x="701480" y="349103"/>
                        <a:pt x="703552" y="344263"/>
                        <a:pt x="705624" y="340115"/>
                      </a:cubicBezTo>
                      <a:lnTo>
                        <a:pt x="711096" y="331649"/>
                      </a:lnTo>
                      <a:lnTo>
                        <a:pt x="655738" y="372719"/>
                      </a:lnTo>
                      <a:lnTo>
                        <a:pt x="672196" y="386137"/>
                      </a:lnTo>
                      <a:cubicBezTo>
                        <a:pt x="677758" y="395179"/>
                        <a:pt x="682624" y="409786"/>
                        <a:pt x="679148" y="429957"/>
                      </a:cubicBezTo>
                      <a:cubicBezTo>
                        <a:pt x="677758" y="435521"/>
                        <a:pt x="675672" y="441782"/>
                        <a:pt x="672196" y="447346"/>
                      </a:cubicBezTo>
                      <a:cubicBezTo>
                        <a:pt x="668720" y="453606"/>
                        <a:pt x="664549" y="459170"/>
                        <a:pt x="659683" y="464039"/>
                      </a:cubicBezTo>
                      <a:cubicBezTo>
                        <a:pt x="649950" y="473777"/>
                        <a:pt x="636742" y="482124"/>
                        <a:pt x="624229" y="488383"/>
                      </a:cubicBezTo>
                      <a:cubicBezTo>
                        <a:pt x="611715" y="494644"/>
                        <a:pt x="599897" y="499513"/>
                        <a:pt x="590860" y="501599"/>
                      </a:cubicBezTo>
                      <a:cubicBezTo>
                        <a:pt x="581823" y="504381"/>
                        <a:pt x="576261" y="505773"/>
                        <a:pt x="576261" y="505773"/>
                      </a:cubicBezTo>
                      <a:cubicBezTo>
                        <a:pt x="576261" y="505773"/>
                        <a:pt x="581823" y="498817"/>
                        <a:pt x="588079" y="487688"/>
                      </a:cubicBezTo>
                      <a:cubicBezTo>
                        <a:pt x="589470" y="484211"/>
                        <a:pt x="590860" y="481428"/>
                        <a:pt x="592250" y="477950"/>
                      </a:cubicBezTo>
                      <a:cubicBezTo>
                        <a:pt x="593641" y="474472"/>
                        <a:pt x="595031" y="470299"/>
                        <a:pt x="596421" y="466126"/>
                      </a:cubicBezTo>
                      <a:cubicBezTo>
                        <a:pt x="598507" y="458475"/>
                        <a:pt x="600592" y="449433"/>
                        <a:pt x="601288" y="438999"/>
                      </a:cubicBezTo>
                      <a:cubicBezTo>
                        <a:pt x="601983" y="427870"/>
                        <a:pt x="605459" y="417437"/>
                        <a:pt x="610325" y="409786"/>
                      </a:cubicBezTo>
                      <a:cubicBezTo>
                        <a:pt x="613106" y="405613"/>
                        <a:pt x="615886" y="401439"/>
                        <a:pt x="619362" y="397961"/>
                      </a:cubicBezTo>
                      <a:lnTo>
                        <a:pt x="624546" y="392775"/>
                      </a:lnTo>
                      <a:lnTo>
                        <a:pt x="603388" y="405542"/>
                      </a:lnTo>
                      <a:lnTo>
                        <a:pt x="566875" y="420481"/>
                      </a:lnTo>
                      <a:lnTo>
                        <a:pt x="578281" y="434204"/>
                      </a:lnTo>
                      <a:cubicBezTo>
                        <a:pt x="579652" y="439057"/>
                        <a:pt x="581025" y="445296"/>
                        <a:pt x="581024" y="452229"/>
                      </a:cubicBezTo>
                      <a:cubicBezTo>
                        <a:pt x="581024" y="459162"/>
                        <a:pt x="579652" y="466788"/>
                        <a:pt x="576223" y="475800"/>
                      </a:cubicBezTo>
                      <a:cubicBezTo>
                        <a:pt x="567991" y="497985"/>
                        <a:pt x="540553" y="512544"/>
                        <a:pt x="516545" y="519477"/>
                      </a:cubicBezTo>
                      <a:cubicBezTo>
                        <a:pt x="510371" y="520864"/>
                        <a:pt x="504197" y="522250"/>
                        <a:pt x="498710" y="523636"/>
                      </a:cubicBezTo>
                      <a:cubicBezTo>
                        <a:pt x="493222" y="524330"/>
                        <a:pt x="487734" y="525023"/>
                        <a:pt x="483618" y="525716"/>
                      </a:cubicBezTo>
                      <a:cubicBezTo>
                        <a:pt x="475387" y="526410"/>
                        <a:pt x="469899" y="526410"/>
                        <a:pt x="469899" y="526410"/>
                      </a:cubicBezTo>
                      <a:cubicBezTo>
                        <a:pt x="469899" y="526410"/>
                        <a:pt x="476073" y="520864"/>
                        <a:pt x="483619" y="511851"/>
                      </a:cubicBezTo>
                      <a:cubicBezTo>
                        <a:pt x="490478" y="502145"/>
                        <a:pt x="499396" y="487586"/>
                        <a:pt x="503511" y="469561"/>
                      </a:cubicBezTo>
                      <a:cubicBezTo>
                        <a:pt x="506255" y="459162"/>
                        <a:pt x="511743" y="450842"/>
                        <a:pt x="517916" y="444603"/>
                      </a:cubicBezTo>
                      <a:cubicBezTo>
                        <a:pt x="520660" y="441136"/>
                        <a:pt x="524090" y="438363"/>
                        <a:pt x="527520" y="435590"/>
                      </a:cubicBezTo>
                      <a:lnTo>
                        <a:pt x="537223" y="429052"/>
                      </a:lnTo>
                      <a:lnTo>
                        <a:pt x="473546" y="442908"/>
                      </a:lnTo>
                      <a:lnTo>
                        <a:pt x="482816" y="460788"/>
                      </a:lnTo>
                      <a:cubicBezTo>
                        <a:pt x="484188" y="470389"/>
                        <a:pt x="482816" y="482734"/>
                        <a:pt x="473902" y="497821"/>
                      </a:cubicBezTo>
                      <a:cubicBezTo>
                        <a:pt x="470473" y="502622"/>
                        <a:pt x="467045" y="506737"/>
                        <a:pt x="462244" y="510166"/>
                      </a:cubicBezTo>
                      <a:cubicBezTo>
                        <a:pt x="458130" y="513595"/>
                        <a:pt x="452644" y="516338"/>
                        <a:pt x="447158" y="519081"/>
                      </a:cubicBezTo>
                      <a:cubicBezTo>
                        <a:pt x="441673" y="521139"/>
                        <a:pt x="435501" y="523196"/>
                        <a:pt x="429330" y="524567"/>
                      </a:cubicBezTo>
                      <a:cubicBezTo>
                        <a:pt x="423158" y="525253"/>
                        <a:pt x="417672" y="526625"/>
                        <a:pt x="411500" y="527310"/>
                      </a:cubicBezTo>
                      <a:cubicBezTo>
                        <a:pt x="405329" y="527311"/>
                        <a:pt x="399843" y="527997"/>
                        <a:pt x="395043" y="527996"/>
                      </a:cubicBezTo>
                      <a:cubicBezTo>
                        <a:pt x="389557" y="527997"/>
                        <a:pt x="384757" y="527310"/>
                        <a:pt x="380643" y="527311"/>
                      </a:cubicBezTo>
                      <a:cubicBezTo>
                        <a:pt x="373100" y="525939"/>
                        <a:pt x="368300" y="525253"/>
                        <a:pt x="368300" y="525253"/>
                      </a:cubicBezTo>
                      <a:cubicBezTo>
                        <a:pt x="368300" y="525253"/>
                        <a:pt x="374471" y="521824"/>
                        <a:pt x="382700" y="514281"/>
                      </a:cubicBezTo>
                      <a:cubicBezTo>
                        <a:pt x="390929" y="507422"/>
                        <a:pt x="401215" y="495078"/>
                        <a:pt x="408758" y="479990"/>
                      </a:cubicBezTo>
                      <a:cubicBezTo>
                        <a:pt x="412872" y="471075"/>
                        <a:pt x="419044" y="463531"/>
                        <a:pt x="425901" y="458731"/>
                      </a:cubicBezTo>
                      <a:cubicBezTo>
                        <a:pt x="429329" y="456673"/>
                        <a:pt x="432758" y="454616"/>
                        <a:pt x="436187" y="452559"/>
                      </a:cubicBezTo>
                      <a:lnTo>
                        <a:pt x="446802" y="447914"/>
                      </a:lnTo>
                      <a:lnTo>
                        <a:pt x="432384" y="449924"/>
                      </a:lnTo>
                      <a:cubicBezTo>
                        <a:pt x="424109" y="451308"/>
                        <a:pt x="415835" y="452692"/>
                        <a:pt x="407560" y="452693"/>
                      </a:cubicBezTo>
                      <a:lnTo>
                        <a:pt x="383622" y="452692"/>
                      </a:lnTo>
                      <a:lnTo>
                        <a:pt x="388937" y="468678"/>
                      </a:lnTo>
                      <a:cubicBezTo>
                        <a:pt x="388937" y="472827"/>
                        <a:pt x="387557" y="478360"/>
                        <a:pt x="385488" y="483893"/>
                      </a:cubicBezTo>
                      <a:cubicBezTo>
                        <a:pt x="383418" y="489426"/>
                        <a:pt x="379969" y="495650"/>
                        <a:pt x="374451" y="501182"/>
                      </a:cubicBezTo>
                      <a:cubicBezTo>
                        <a:pt x="371002" y="505332"/>
                        <a:pt x="366863" y="508098"/>
                        <a:pt x="362034" y="510864"/>
                      </a:cubicBezTo>
                      <a:cubicBezTo>
                        <a:pt x="359275" y="512248"/>
                        <a:pt x="357206" y="512939"/>
                        <a:pt x="354446" y="514322"/>
                      </a:cubicBezTo>
                      <a:cubicBezTo>
                        <a:pt x="351687" y="515014"/>
                        <a:pt x="348928" y="515706"/>
                        <a:pt x="346169" y="516397"/>
                      </a:cubicBezTo>
                      <a:cubicBezTo>
                        <a:pt x="340650" y="517780"/>
                        <a:pt x="335132" y="518472"/>
                        <a:pt x="329613" y="518472"/>
                      </a:cubicBezTo>
                      <a:cubicBezTo>
                        <a:pt x="326854" y="518472"/>
                        <a:pt x="323405" y="518472"/>
                        <a:pt x="320646" y="518472"/>
                      </a:cubicBezTo>
                      <a:cubicBezTo>
                        <a:pt x="317886" y="518472"/>
                        <a:pt x="315127" y="518472"/>
                        <a:pt x="312368" y="517780"/>
                      </a:cubicBezTo>
                      <a:cubicBezTo>
                        <a:pt x="301331" y="517089"/>
                        <a:pt x="291674" y="515014"/>
                        <a:pt x="284086" y="512939"/>
                      </a:cubicBezTo>
                      <a:cubicBezTo>
                        <a:pt x="277188" y="510865"/>
                        <a:pt x="273049" y="509481"/>
                        <a:pt x="273049" y="509481"/>
                      </a:cubicBezTo>
                      <a:cubicBezTo>
                        <a:pt x="273049" y="509481"/>
                        <a:pt x="279257" y="507407"/>
                        <a:pt x="288225" y="501874"/>
                      </a:cubicBezTo>
                      <a:cubicBezTo>
                        <a:pt x="297192" y="496341"/>
                        <a:pt x="308229" y="486659"/>
                        <a:pt x="317197" y="473519"/>
                      </a:cubicBezTo>
                      <a:cubicBezTo>
                        <a:pt x="319956" y="470061"/>
                        <a:pt x="323405" y="466603"/>
                        <a:pt x="326164" y="463837"/>
                      </a:cubicBezTo>
                      <a:cubicBezTo>
                        <a:pt x="329613" y="461070"/>
                        <a:pt x="333062" y="458996"/>
                        <a:pt x="336511" y="457613"/>
                      </a:cubicBezTo>
                      <a:lnTo>
                        <a:pt x="357098" y="450955"/>
                      </a:lnTo>
                      <a:lnTo>
                        <a:pt x="294099" y="440818"/>
                      </a:lnTo>
                      <a:lnTo>
                        <a:pt x="295013" y="441007"/>
                      </a:lnTo>
                      <a:cubicBezTo>
                        <a:pt x="297075" y="444503"/>
                        <a:pt x="298450" y="450796"/>
                        <a:pt x="297075" y="459188"/>
                      </a:cubicBezTo>
                      <a:cubicBezTo>
                        <a:pt x="295013" y="467578"/>
                        <a:pt x="290202" y="478067"/>
                        <a:pt x="278519" y="487158"/>
                      </a:cubicBezTo>
                      <a:cubicBezTo>
                        <a:pt x="274395" y="489955"/>
                        <a:pt x="270271" y="492053"/>
                        <a:pt x="265461" y="493451"/>
                      </a:cubicBezTo>
                      <a:cubicBezTo>
                        <a:pt x="263399" y="494849"/>
                        <a:pt x="260650" y="494850"/>
                        <a:pt x="258588" y="495549"/>
                      </a:cubicBezTo>
                      <a:cubicBezTo>
                        <a:pt x="255839" y="496248"/>
                        <a:pt x="253089" y="496248"/>
                        <a:pt x="251028" y="496248"/>
                      </a:cubicBezTo>
                      <a:cubicBezTo>
                        <a:pt x="245530" y="496248"/>
                        <a:pt x="240031" y="496248"/>
                        <a:pt x="235220" y="495549"/>
                      </a:cubicBezTo>
                      <a:cubicBezTo>
                        <a:pt x="229722" y="494850"/>
                        <a:pt x="224911" y="494150"/>
                        <a:pt x="220100" y="492752"/>
                      </a:cubicBezTo>
                      <a:cubicBezTo>
                        <a:pt x="210479" y="489955"/>
                        <a:pt x="201544" y="486458"/>
                        <a:pt x="195358" y="483661"/>
                      </a:cubicBezTo>
                      <a:cubicBezTo>
                        <a:pt x="189173" y="480865"/>
                        <a:pt x="185737" y="478068"/>
                        <a:pt x="185737" y="478068"/>
                      </a:cubicBezTo>
                      <a:cubicBezTo>
                        <a:pt x="185737" y="478068"/>
                        <a:pt x="187111" y="478067"/>
                        <a:pt x="189860" y="477368"/>
                      </a:cubicBezTo>
                      <a:cubicBezTo>
                        <a:pt x="192609" y="476669"/>
                        <a:pt x="196046" y="475970"/>
                        <a:pt x="200857" y="473872"/>
                      </a:cubicBezTo>
                      <a:cubicBezTo>
                        <a:pt x="209791" y="469676"/>
                        <a:pt x="220788" y="463383"/>
                        <a:pt x="231097" y="452195"/>
                      </a:cubicBezTo>
                      <a:cubicBezTo>
                        <a:pt x="234533" y="449397"/>
                        <a:pt x="237970" y="446601"/>
                        <a:pt x="241406" y="445202"/>
                      </a:cubicBezTo>
                      <a:cubicBezTo>
                        <a:pt x="244155" y="443104"/>
                        <a:pt x="248279" y="441706"/>
                        <a:pt x="251715" y="440307"/>
                      </a:cubicBezTo>
                      <a:cubicBezTo>
                        <a:pt x="258588" y="438209"/>
                        <a:pt x="265460" y="437510"/>
                        <a:pt x="271646" y="438210"/>
                      </a:cubicBezTo>
                      <a:lnTo>
                        <a:pt x="284763" y="439316"/>
                      </a:lnTo>
                      <a:lnTo>
                        <a:pt x="268964" y="436774"/>
                      </a:lnTo>
                      <a:cubicBezTo>
                        <a:pt x="262069" y="435390"/>
                        <a:pt x="255173" y="433313"/>
                        <a:pt x="248278" y="431929"/>
                      </a:cubicBezTo>
                      <a:cubicBezTo>
                        <a:pt x="244830" y="430545"/>
                        <a:pt x="241383" y="429853"/>
                        <a:pt x="237935" y="428468"/>
                      </a:cubicBezTo>
                      <a:cubicBezTo>
                        <a:pt x="234487" y="427777"/>
                        <a:pt x="231729" y="426392"/>
                        <a:pt x="228282" y="425700"/>
                      </a:cubicBezTo>
                      <a:cubicBezTo>
                        <a:pt x="224834" y="424316"/>
                        <a:pt x="221386" y="422932"/>
                        <a:pt x="218628" y="422240"/>
                      </a:cubicBezTo>
                      <a:lnTo>
                        <a:pt x="215318" y="420815"/>
                      </a:lnTo>
                      <a:lnTo>
                        <a:pt x="214701" y="435668"/>
                      </a:lnTo>
                      <a:cubicBezTo>
                        <a:pt x="211219" y="442653"/>
                        <a:pt x="205647" y="451035"/>
                        <a:pt x="193111" y="458020"/>
                      </a:cubicBezTo>
                      <a:cubicBezTo>
                        <a:pt x="185450" y="461512"/>
                        <a:pt x="175700" y="462910"/>
                        <a:pt x="166646" y="461513"/>
                      </a:cubicBezTo>
                      <a:cubicBezTo>
                        <a:pt x="156895" y="460814"/>
                        <a:pt x="147145" y="457321"/>
                        <a:pt x="138788" y="453829"/>
                      </a:cubicBezTo>
                      <a:cubicBezTo>
                        <a:pt x="130430" y="449638"/>
                        <a:pt x="122769" y="445447"/>
                        <a:pt x="117894" y="441955"/>
                      </a:cubicBezTo>
                      <a:cubicBezTo>
                        <a:pt x="115108" y="440558"/>
                        <a:pt x="113019" y="438462"/>
                        <a:pt x="111626" y="437763"/>
                      </a:cubicBezTo>
                      <a:cubicBezTo>
                        <a:pt x="110233" y="436367"/>
                        <a:pt x="109537" y="435668"/>
                        <a:pt x="109537" y="435668"/>
                      </a:cubicBezTo>
                      <a:cubicBezTo>
                        <a:pt x="109537" y="435668"/>
                        <a:pt x="110929" y="435668"/>
                        <a:pt x="113019" y="435668"/>
                      </a:cubicBezTo>
                      <a:cubicBezTo>
                        <a:pt x="115805" y="435668"/>
                        <a:pt x="119287" y="434969"/>
                        <a:pt x="124162" y="433572"/>
                      </a:cubicBezTo>
                      <a:cubicBezTo>
                        <a:pt x="132519" y="431477"/>
                        <a:pt x="144359" y="427286"/>
                        <a:pt x="155502" y="418904"/>
                      </a:cubicBezTo>
                      <a:cubicBezTo>
                        <a:pt x="161770" y="414014"/>
                        <a:pt x="168735" y="411919"/>
                        <a:pt x="175700" y="411220"/>
                      </a:cubicBezTo>
                      <a:cubicBezTo>
                        <a:pt x="179182" y="410521"/>
                        <a:pt x="182664" y="410522"/>
                        <a:pt x="185450" y="410522"/>
                      </a:cubicBezTo>
                      <a:lnTo>
                        <a:pt x="191994" y="411531"/>
                      </a:lnTo>
                      <a:lnTo>
                        <a:pt x="191047" y="411166"/>
                      </a:lnTo>
                      <a:cubicBezTo>
                        <a:pt x="185531" y="408398"/>
                        <a:pt x="180014" y="405629"/>
                        <a:pt x="174498" y="402861"/>
                      </a:cubicBezTo>
                      <a:cubicBezTo>
                        <a:pt x="171740" y="401476"/>
                        <a:pt x="168982" y="400092"/>
                        <a:pt x="166224" y="398708"/>
                      </a:cubicBezTo>
                      <a:cubicBezTo>
                        <a:pt x="164155" y="397323"/>
                        <a:pt x="161397" y="395939"/>
                        <a:pt x="158639" y="394555"/>
                      </a:cubicBezTo>
                      <a:lnTo>
                        <a:pt x="147676" y="388267"/>
                      </a:lnTo>
                      <a:lnTo>
                        <a:pt x="145065" y="402630"/>
                      </a:lnTo>
                      <a:cubicBezTo>
                        <a:pt x="141599" y="408868"/>
                        <a:pt x="134668" y="415106"/>
                        <a:pt x="122192" y="419958"/>
                      </a:cubicBezTo>
                      <a:cubicBezTo>
                        <a:pt x="107636" y="424810"/>
                        <a:pt x="88228" y="418572"/>
                        <a:pt x="74365" y="408868"/>
                      </a:cubicBezTo>
                      <a:cubicBezTo>
                        <a:pt x="67434" y="404709"/>
                        <a:pt x="61196" y="399857"/>
                        <a:pt x="57037" y="395698"/>
                      </a:cubicBezTo>
                      <a:cubicBezTo>
                        <a:pt x="52878" y="392232"/>
                        <a:pt x="50799" y="389460"/>
                        <a:pt x="50799" y="389460"/>
                      </a:cubicBezTo>
                      <a:cubicBezTo>
                        <a:pt x="50799" y="389460"/>
                        <a:pt x="55651" y="390153"/>
                        <a:pt x="63968" y="389460"/>
                      </a:cubicBezTo>
                      <a:cubicBezTo>
                        <a:pt x="71593" y="388767"/>
                        <a:pt x="82683" y="385994"/>
                        <a:pt x="93773" y="379756"/>
                      </a:cubicBezTo>
                      <a:cubicBezTo>
                        <a:pt x="100704" y="376290"/>
                        <a:pt x="106943" y="375597"/>
                        <a:pt x="113181" y="375597"/>
                      </a:cubicBezTo>
                      <a:cubicBezTo>
                        <a:pt x="119419" y="375597"/>
                        <a:pt x="125657" y="376983"/>
                        <a:pt x="130509" y="379063"/>
                      </a:cubicBezTo>
                      <a:lnTo>
                        <a:pt x="137058" y="381973"/>
                      </a:lnTo>
                      <a:lnTo>
                        <a:pt x="130368" y="377944"/>
                      </a:lnTo>
                      <a:cubicBezTo>
                        <a:pt x="126231" y="375176"/>
                        <a:pt x="122094" y="372407"/>
                        <a:pt x="117956" y="369639"/>
                      </a:cubicBezTo>
                      <a:cubicBezTo>
                        <a:pt x="113819" y="366871"/>
                        <a:pt x="110371" y="364102"/>
                        <a:pt x="106924" y="361334"/>
                      </a:cubicBezTo>
                      <a:cubicBezTo>
                        <a:pt x="102787" y="359258"/>
                        <a:pt x="99339" y="356489"/>
                        <a:pt x="95891" y="354413"/>
                      </a:cubicBezTo>
                      <a:lnTo>
                        <a:pt x="91291" y="350861"/>
                      </a:lnTo>
                      <a:lnTo>
                        <a:pt x="87262" y="363956"/>
                      </a:lnTo>
                      <a:cubicBezTo>
                        <a:pt x="83137" y="369600"/>
                        <a:pt x="76262" y="374539"/>
                        <a:pt x="65262" y="376656"/>
                      </a:cubicBezTo>
                      <a:cubicBezTo>
                        <a:pt x="58386" y="378772"/>
                        <a:pt x="50824" y="377361"/>
                        <a:pt x="43261" y="374539"/>
                      </a:cubicBezTo>
                      <a:cubicBezTo>
                        <a:pt x="36386" y="371011"/>
                        <a:pt x="29511" y="366778"/>
                        <a:pt x="24011" y="361839"/>
                      </a:cubicBezTo>
                      <a:cubicBezTo>
                        <a:pt x="21949" y="360428"/>
                        <a:pt x="20574" y="359017"/>
                        <a:pt x="19199" y="358311"/>
                      </a:cubicBezTo>
                      <a:cubicBezTo>
                        <a:pt x="18511" y="356900"/>
                        <a:pt x="17136" y="355489"/>
                        <a:pt x="15761" y="354078"/>
                      </a:cubicBezTo>
                      <a:cubicBezTo>
                        <a:pt x="13699" y="351961"/>
                        <a:pt x="11636" y="349844"/>
                        <a:pt x="9574" y="347728"/>
                      </a:cubicBezTo>
                      <a:cubicBezTo>
                        <a:pt x="6824" y="344200"/>
                        <a:pt x="4761" y="341378"/>
                        <a:pt x="4761" y="341378"/>
                      </a:cubicBezTo>
                      <a:cubicBezTo>
                        <a:pt x="4761" y="341378"/>
                        <a:pt x="9574" y="342083"/>
                        <a:pt x="16449" y="342789"/>
                      </a:cubicBezTo>
                      <a:cubicBezTo>
                        <a:pt x="24011" y="342789"/>
                        <a:pt x="33636" y="341378"/>
                        <a:pt x="44636" y="337145"/>
                      </a:cubicBezTo>
                      <a:cubicBezTo>
                        <a:pt x="50824" y="335028"/>
                        <a:pt x="56324" y="334322"/>
                        <a:pt x="61824" y="335028"/>
                      </a:cubicBezTo>
                      <a:cubicBezTo>
                        <a:pt x="68012" y="336439"/>
                        <a:pt x="72824" y="338555"/>
                        <a:pt x="76949" y="340672"/>
                      </a:cubicBezTo>
                      <a:lnTo>
                        <a:pt x="83279" y="344580"/>
                      </a:lnTo>
                      <a:lnTo>
                        <a:pt x="60035" y="326036"/>
                      </a:lnTo>
                      <a:cubicBezTo>
                        <a:pt x="56588" y="323267"/>
                        <a:pt x="54519" y="321883"/>
                        <a:pt x="53140" y="320499"/>
                      </a:cubicBezTo>
                      <a:cubicBezTo>
                        <a:pt x="51072" y="319115"/>
                        <a:pt x="50382" y="318423"/>
                        <a:pt x="50382" y="318423"/>
                      </a:cubicBezTo>
                      <a:lnTo>
                        <a:pt x="50024" y="316268"/>
                      </a:lnTo>
                      <a:lnTo>
                        <a:pt x="35869" y="314755"/>
                      </a:lnTo>
                      <a:cubicBezTo>
                        <a:pt x="32353" y="314054"/>
                        <a:pt x="29539" y="312651"/>
                        <a:pt x="26023" y="311248"/>
                      </a:cubicBezTo>
                      <a:cubicBezTo>
                        <a:pt x="23210" y="309144"/>
                        <a:pt x="20396" y="306338"/>
                        <a:pt x="17583" y="303532"/>
                      </a:cubicBezTo>
                      <a:cubicBezTo>
                        <a:pt x="14770" y="300726"/>
                        <a:pt x="11956" y="296518"/>
                        <a:pt x="9846" y="293011"/>
                      </a:cubicBezTo>
                      <a:cubicBezTo>
                        <a:pt x="9143" y="290906"/>
                        <a:pt x="7736" y="288802"/>
                        <a:pt x="7033" y="286697"/>
                      </a:cubicBezTo>
                      <a:cubicBezTo>
                        <a:pt x="6330" y="284593"/>
                        <a:pt x="5626" y="282489"/>
                        <a:pt x="4923" y="280384"/>
                      </a:cubicBezTo>
                      <a:cubicBezTo>
                        <a:pt x="2110" y="271967"/>
                        <a:pt x="703" y="262848"/>
                        <a:pt x="0" y="25653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A3332726-9E8F-08D8-F2B6-C29D5B41538C}"/>
                  </a:ext>
                </a:extLst>
              </p:cNvPr>
              <p:cNvSpPr txBox="1"/>
              <p:nvPr/>
            </p:nvSpPr>
            <p:spPr>
              <a:xfrm>
                <a:off x="6668935" y="2031449"/>
                <a:ext cx="1503516" cy="40863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zh-CN" altLang="en-US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最佳团队奖</a:t>
                </a:r>
                <a:endPara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E7699500-F4FE-7F66-F223-F6472053A582}"/>
                  </a:ext>
                </a:extLst>
              </p:cNvPr>
              <p:cNvSpPr txBox="1"/>
              <p:nvPr/>
            </p:nvSpPr>
            <p:spPr>
              <a:xfrm>
                <a:off x="7008025" y="2350058"/>
                <a:ext cx="825336" cy="33267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R" panose="00020600040101010101" pitchFamily="18" charset="-122"/>
                  </a:rPr>
                  <a:t>20XX</a:t>
                </a:r>
                <a:endPara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3802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3B32E0-C18B-F322-A249-35A7382F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 02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1233E5-2AF2-B7BB-93C3-9B415B419A5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zh-CN" altLang="en-US"/>
              <a:t>行业数据</a:t>
            </a:r>
            <a:endParaRPr lang="en-US" altLang="zh-CN"/>
          </a:p>
          <a:p>
            <a:r>
              <a:rPr lang="zh-CN" altLang="en-US"/>
              <a:t>后期突破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7D1B13-2992-3387-E2D7-7C3376EA2E91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zh-CN" altLang="en-US"/>
              <a:t>数据分析</a:t>
            </a:r>
            <a:endParaRPr 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CC77A54-A41D-A1B8-C11C-9336ADB5DE9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zh-CN" altLang="en-US"/>
              <a:t>用户群体</a:t>
            </a:r>
            <a:endParaRPr lang="en-US" altLang="zh-CN"/>
          </a:p>
          <a:p>
            <a:r>
              <a:rPr lang="zh-CN" altLang="en-US"/>
              <a:t>业绩走势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838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2033F75B-D5D9-2051-64DD-68295A7C83DD}"/>
              </a:ext>
            </a:extLst>
          </p:cNvPr>
          <p:cNvSpPr/>
          <p:nvPr/>
        </p:nvSpPr>
        <p:spPr>
          <a:xfrm>
            <a:off x="807069" y="1477511"/>
            <a:ext cx="3802849" cy="4527049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698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CFAA9CC-F0D0-E25C-85AC-5BEE437EA6E6}"/>
              </a:ext>
            </a:extLst>
          </p:cNvPr>
          <p:cNvGrpSpPr/>
          <p:nvPr/>
        </p:nvGrpSpPr>
        <p:grpSpPr>
          <a:xfrm>
            <a:off x="4328947" y="5801724"/>
            <a:ext cx="176307" cy="104142"/>
            <a:chOff x="5543872" y="3324858"/>
            <a:chExt cx="176307" cy="104142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D29143B-4845-E0F4-2FE8-1439695ACD91}"/>
                </a:ext>
              </a:extLst>
            </p:cNvPr>
            <p:cNvSpPr/>
            <p:nvPr/>
          </p:nvSpPr>
          <p:spPr>
            <a:xfrm>
              <a:off x="5543872" y="3324858"/>
              <a:ext cx="104142" cy="104142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FA7D764-02AE-558F-31AF-0B0D56F4C4F7}"/>
                </a:ext>
              </a:extLst>
            </p:cNvPr>
            <p:cNvSpPr/>
            <p:nvPr/>
          </p:nvSpPr>
          <p:spPr>
            <a:xfrm>
              <a:off x="5616037" y="3324858"/>
              <a:ext cx="104142" cy="1041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0A02937-AE58-F155-0609-103BD1A31C24}"/>
              </a:ext>
            </a:extLst>
          </p:cNvPr>
          <p:cNvSpPr txBox="1"/>
          <p:nvPr/>
        </p:nvSpPr>
        <p:spPr>
          <a:xfrm>
            <a:off x="1594517" y="1772497"/>
            <a:ext cx="2197928" cy="3797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DBF10D0-A8E5-5FBB-E79B-BEAA4CEC3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用户群体</a:t>
            </a:r>
            <a:endParaRPr lang="en-US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9EF27424-1FF4-1E90-3D8B-75329F7ADF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791170"/>
              </p:ext>
            </p:extLst>
          </p:nvPr>
        </p:nvGraphicFramePr>
        <p:xfrm>
          <a:off x="651415" y="1663372"/>
          <a:ext cx="4114157" cy="41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241CCB9-D8F4-4E90-E02A-F6653619631F}"/>
              </a:ext>
            </a:extLst>
          </p:cNvPr>
          <p:cNvSpPr/>
          <p:nvPr/>
        </p:nvSpPr>
        <p:spPr>
          <a:xfrm>
            <a:off x="4880059" y="1477511"/>
            <a:ext cx="3802849" cy="4527049"/>
          </a:xfrm>
          <a:prstGeom prst="roundRect">
            <a:avLst>
              <a:gd name="adj" fmla="val 2784"/>
            </a:avLst>
          </a:prstGeom>
          <a:solidFill>
            <a:schemeClr val="bg1"/>
          </a:solidFill>
          <a:ln>
            <a:noFill/>
          </a:ln>
          <a:effectLst>
            <a:outerShdw blurRad="558800" dist="698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AF0B6FA-974D-30BE-7EB7-17EE6DE6C34E}"/>
              </a:ext>
            </a:extLst>
          </p:cNvPr>
          <p:cNvGrpSpPr/>
          <p:nvPr/>
        </p:nvGrpSpPr>
        <p:grpSpPr>
          <a:xfrm>
            <a:off x="8401937" y="5801724"/>
            <a:ext cx="176307" cy="104142"/>
            <a:chOff x="5543872" y="3324858"/>
            <a:chExt cx="176307" cy="10414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68934D8-44A5-3C8A-9109-BB66AC5804B1}"/>
                </a:ext>
              </a:extLst>
            </p:cNvPr>
            <p:cNvSpPr/>
            <p:nvPr/>
          </p:nvSpPr>
          <p:spPr>
            <a:xfrm>
              <a:off x="5543872" y="3324858"/>
              <a:ext cx="104142" cy="104142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8B006E5-2787-B4BD-E28C-6DF8A7544673}"/>
                </a:ext>
              </a:extLst>
            </p:cNvPr>
            <p:cNvSpPr/>
            <p:nvPr/>
          </p:nvSpPr>
          <p:spPr>
            <a:xfrm>
              <a:off x="5616037" y="3324858"/>
              <a:ext cx="104142" cy="1041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EC4DD125-F160-B97B-E01D-FCBFAEE1A418}"/>
              </a:ext>
            </a:extLst>
          </p:cNvPr>
          <p:cNvSpPr txBox="1"/>
          <p:nvPr/>
        </p:nvSpPr>
        <p:spPr>
          <a:xfrm>
            <a:off x="5667507" y="1772497"/>
            <a:ext cx="2197928" cy="3797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effectLst>
            <a:outerShdw blurRad="177800" dist="114300" dir="5400000" sx="90000" sy="9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solidFill>
                <a:schemeClr val="bg1"/>
              </a:solidFill>
              <a:ea typeface="阿里巴巴普惠体 M" panose="00020600040101010101" pitchFamily="18" charset="-122"/>
              <a:cs typeface="OPPOSans R" panose="00020600040101010101" pitchFamily="18" charset="-122"/>
              <a:sym typeface="阿里巴巴普惠体 M" panose="00020600040101010101" pitchFamily="18" charset="-122"/>
            </a:endParaRP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8F63D1E9-54E0-9BB8-3E49-0BD88B30AE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155924"/>
              </p:ext>
            </p:extLst>
          </p:nvPr>
        </p:nvGraphicFramePr>
        <p:xfrm>
          <a:off x="4724405" y="1663372"/>
          <a:ext cx="4114157" cy="41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8" name="图片 47">
            <a:extLst>
              <a:ext uri="{FF2B5EF4-FFF2-40B4-BE49-F238E27FC236}">
                <a16:creationId xmlns:a16="http://schemas.microsoft.com/office/drawing/2014/main" id="{017C3439-9B6E-2C4C-FF67-7A62A6C811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8562" y="0"/>
            <a:ext cx="3353437" cy="6858000"/>
          </a:xfrm>
          <a:custGeom>
            <a:avLst/>
            <a:gdLst>
              <a:gd name="connsiteX0" fmla="*/ 0 w 5564538"/>
              <a:gd name="connsiteY0" fmla="*/ 0 h 6858000"/>
              <a:gd name="connsiteX1" fmla="*/ 5564538 w 5564538"/>
              <a:gd name="connsiteY1" fmla="*/ 0 h 6858000"/>
              <a:gd name="connsiteX2" fmla="*/ 5564538 w 5564538"/>
              <a:gd name="connsiteY2" fmla="*/ 6858000 h 6858000"/>
              <a:gd name="connsiteX3" fmla="*/ 0 w 5564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4538" h="6858000">
                <a:moveTo>
                  <a:pt x="0" y="0"/>
                </a:moveTo>
                <a:lnTo>
                  <a:pt x="5564538" y="0"/>
                </a:lnTo>
                <a:lnTo>
                  <a:pt x="5564538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3158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浅蓝色清新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紫红弥散">
      <a:majorFont>
        <a:latin typeface="Arial Black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effectLst>
          <a:outerShdw blurRad="203200" dist="88900" dir="5400000" sx="90000" sy="90000" algn="ctr" rotWithShape="0">
            <a:schemeClr val="accent1">
              <a:alpha val="40000"/>
            </a:schemeClr>
          </a:outerShdw>
        </a:effectLst>
      </a:spPr>
      <a:bodyPr vert="horz" wrap="square" lIns="0" tIns="0" rIns="0" bIns="0" rtlCol="0" anchor="t" anchorCtr="0">
        <a:noAutofit/>
      </a:bodyPr>
      <a:lstStyle>
        <a:defPPr algn="just">
          <a:lnSpc>
            <a:spcPct val="120000"/>
          </a:lnSpc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1385</Words>
  <Application>Microsoft Office PowerPoint</Application>
  <PresentationFormat>宽屏</PresentationFormat>
  <Paragraphs>265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OPPOSans B</vt:lpstr>
      <vt:lpstr>汉仪雅酷黑 45W</vt:lpstr>
      <vt:lpstr>OPPOSans R</vt:lpstr>
      <vt:lpstr>阿里巴巴普惠体 B</vt:lpstr>
      <vt:lpstr>阿里巴巴普惠体 Light</vt:lpstr>
      <vt:lpstr>Segoe UI Light</vt:lpstr>
      <vt:lpstr>OPPOSans H</vt:lpstr>
      <vt:lpstr>Arial</vt:lpstr>
      <vt:lpstr>思源黑体 CN Light</vt:lpstr>
      <vt:lpstr>Calibri</vt:lpstr>
      <vt:lpstr>Arial Black</vt:lpstr>
      <vt:lpstr>思源黑体 CN Bold</vt:lpstr>
      <vt:lpstr>51PPT模板网   www.51pptmoban.com</vt:lpstr>
      <vt:lpstr>年度工作总结</vt:lpstr>
      <vt:lpstr>目录</vt:lpstr>
      <vt:lpstr>PART 01</vt:lpstr>
      <vt:lpstr>团队介绍</vt:lpstr>
      <vt:lpstr>工作内容</vt:lpstr>
      <vt:lpstr>工作业绩</vt:lpstr>
      <vt:lpstr>所获荣誉</vt:lpstr>
      <vt:lpstr>PART 02</vt:lpstr>
      <vt:lpstr>用户群体</vt:lpstr>
      <vt:lpstr>业绩走势</vt:lpstr>
      <vt:lpstr>行业数据</vt:lpstr>
      <vt:lpstr>后期突破</vt:lpstr>
      <vt:lpstr>PART 03</vt:lpstr>
      <vt:lpstr>重大项目</vt:lpstr>
      <vt:lpstr>技能积累</vt:lpstr>
      <vt:lpstr>合作交流</vt:lpstr>
      <vt:lpstr>个人感悟</vt:lpstr>
      <vt:lpstr>PART 04</vt:lpstr>
      <vt:lpstr>目标规划</vt:lpstr>
      <vt:lpstr>业务推进</vt:lpstr>
      <vt:lpstr>三大布局</vt:lpstr>
      <vt:lpstr>整体进度</vt:lpstr>
      <vt:lpstr>感谢您的观看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职场女性3D插画简约清新工作总结ppt模板</dc:title>
  <dc:creator>每文</dc:creator>
  <cp:keywords>P界达人</cp:keywords>
  <dc:description>www.51pptmoban.com</dc:description>
  <cp:lastModifiedBy>Win user</cp:lastModifiedBy>
  <cp:revision>9</cp:revision>
  <dcterms:created xsi:type="dcterms:W3CDTF">2022-06-30T05:46:50Z</dcterms:created>
  <dcterms:modified xsi:type="dcterms:W3CDTF">2022-08-09T11:37:06Z</dcterms:modified>
</cp:coreProperties>
</file>